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60" r:id="rId4"/>
  </p:sldMasterIdLst>
  <p:notesMasterIdLst>
    <p:notesMasterId r:id="rId87"/>
  </p:notesMasterIdLst>
  <p:sldIdLst>
    <p:sldId id="256" r:id="rId5"/>
    <p:sldId id="257" r:id="rId6"/>
    <p:sldId id="258" r:id="rId7"/>
    <p:sldId id="259" r:id="rId8"/>
    <p:sldId id="260" r:id="rId9"/>
    <p:sldId id="334" r:id="rId10"/>
    <p:sldId id="261" r:id="rId11"/>
    <p:sldId id="262" r:id="rId12"/>
    <p:sldId id="335" r:id="rId13"/>
    <p:sldId id="263" r:id="rId14"/>
    <p:sldId id="264" r:id="rId15"/>
    <p:sldId id="336"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 id="290" r:id="rId42"/>
    <p:sldId id="291" r:id="rId43"/>
    <p:sldId id="292" r:id="rId44"/>
    <p:sldId id="293" r:id="rId45"/>
    <p:sldId id="294" r:id="rId46"/>
    <p:sldId id="295" r:id="rId47"/>
    <p:sldId id="296" r:id="rId48"/>
    <p:sldId id="297" r:id="rId49"/>
    <p:sldId id="298" r:id="rId50"/>
    <p:sldId id="299" r:id="rId51"/>
    <p:sldId id="300" r:id="rId52"/>
    <p:sldId id="301" r:id="rId53"/>
    <p:sldId id="302" r:id="rId54"/>
    <p:sldId id="337" r:id="rId55"/>
    <p:sldId id="303" r:id="rId56"/>
    <p:sldId id="304" r:id="rId57"/>
    <p:sldId id="305" r:id="rId58"/>
    <p:sldId id="306" r:id="rId59"/>
    <p:sldId id="307" r:id="rId60"/>
    <p:sldId id="308" r:id="rId61"/>
    <p:sldId id="309" r:id="rId62"/>
    <p:sldId id="313" r:id="rId63"/>
    <p:sldId id="310" r:id="rId64"/>
    <p:sldId id="311" r:id="rId65"/>
    <p:sldId id="314" r:id="rId66"/>
    <p:sldId id="312" r:id="rId67"/>
    <p:sldId id="315" r:id="rId68"/>
    <p:sldId id="316" r:id="rId69"/>
    <p:sldId id="317" r:id="rId70"/>
    <p:sldId id="318" r:id="rId71"/>
    <p:sldId id="319" r:id="rId72"/>
    <p:sldId id="320" r:id="rId73"/>
    <p:sldId id="321" r:id="rId74"/>
    <p:sldId id="322" r:id="rId75"/>
    <p:sldId id="323" r:id="rId76"/>
    <p:sldId id="324" r:id="rId77"/>
    <p:sldId id="325" r:id="rId78"/>
    <p:sldId id="330" r:id="rId79"/>
    <p:sldId id="326" r:id="rId80"/>
    <p:sldId id="331" r:id="rId81"/>
    <p:sldId id="327" r:id="rId82"/>
    <p:sldId id="328" r:id="rId83"/>
    <p:sldId id="332" r:id="rId84"/>
    <p:sldId id="329" r:id="rId85"/>
    <p:sldId id="333" r:id="rId86"/>
  </p:sldIdLst>
  <p:sldSz cx="7559675" cy="10691813"/>
  <p:notesSz cx="6735763" cy="986948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58" d="100"/>
          <a:sy n="58" d="100"/>
        </p:scale>
        <p:origin x="3468" y="34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viewProps" Target="viewProps.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5" Type="http://schemas.openxmlformats.org/officeDocument/2006/relationships/slide" Target="slides/slide1.xml"/><Relationship Id="rId90" Type="http://schemas.openxmlformats.org/officeDocument/2006/relationships/theme" Target="theme/theme1.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slide" Target="slides/slide8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presProps" Target="presProps.xml"/><Relationship Id="rId9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92" Type="http://schemas.microsoft.com/office/2016/11/relationships/changesInfo" Target="changesInfos/changesInfo1.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notesMaster" Target="notesMasters/notesMaster1.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田中　宏明" userId="63bd088c-6127-446b-acdc-9d45b6caf060" providerId="ADAL" clId="{D29592CC-13E6-4C90-A062-FD92D2F8828F}"/>
    <pc:docChg chg="undo custSel addSld delSld modSld sldOrd modMainMaster modNotesMaster">
      <pc:chgData name="田中　宏明" userId="63bd088c-6127-446b-acdc-9d45b6caf060" providerId="ADAL" clId="{D29592CC-13E6-4C90-A062-FD92D2F8828F}" dt="2026-01-22T04:10:17.321" v="8453" actId="20577"/>
      <pc:docMkLst>
        <pc:docMk/>
      </pc:docMkLst>
      <pc:sldChg chg="modSp mod">
        <pc:chgData name="田中　宏明" userId="63bd088c-6127-446b-acdc-9d45b6caf060" providerId="ADAL" clId="{D29592CC-13E6-4C90-A062-FD92D2F8828F}" dt="2026-01-22T02:56:24.189" v="8445" actId="20577"/>
        <pc:sldMkLst>
          <pc:docMk/>
          <pc:sldMk cId="156821555" sldId="256"/>
        </pc:sldMkLst>
        <pc:spChg chg="mod">
          <ac:chgData name="田中　宏明" userId="63bd088c-6127-446b-acdc-9d45b6caf060" providerId="ADAL" clId="{D29592CC-13E6-4C90-A062-FD92D2F8828F}" dt="2026-01-22T02:56:24.189" v="8445" actId="20577"/>
          <ac:spMkLst>
            <pc:docMk/>
            <pc:sldMk cId="156821555" sldId="256"/>
            <ac:spMk id="12" creationId="{1C1BEF15-837C-6E9F-49C4-5DBDACA433C3}"/>
          </ac:spMkLst>
        </pc:spChg>
      </pc:sldChg>
      <pc:sldChg chg="modSp mod">
        <pc:chgData name="田中　宏明" userId="63bd088c-6127-446b-acdc-9d45b6caf060" providerId="ADAL" clId="{D29592CC-13E6-4C90-A062-FD92D2F8828F}" dt="2026-01-20T06:16:44.442" v="2001" actId="313"/>
        <pc:sldMkLst>
          <pc:docMk/>
          <pc:sldMk cId="532025355" sldId="257"/>
        </pc:sldMkLst>
        <pc:spChg chg="mod">
          <ac:chgData name="田中　宏明" userId="63bd088c-6127-446b-acdc-9d45b6caf060" providerId="ADAL" clId="{D29592CC-13E6-4C90-A062-FD92D2F8828F}" dt="2026-01-20T06:16:44.442" v="2001" actId="313"/>
          <ac:spMkLst>
            <pc:docMk/>
            <pc:sldMk cId="532025355" sldId="257"/>
            <ac:spMk id="3" creationId="{74BA184F-4493-1904-D5AE-BB25E312590E}"/>
          </ac:spMkLst>
        </pc:spChg>
      </pc:sldChg>
      <pc:sldChg chg="modSp mod">
        <pc:chgData name="田中　宏明" userId="63bd088c-6127-446b-acdc-9d45b6caf060" providerId="ADAL" clId="{D29592CC-13E6-4C90-A062-FD92D2F8828F}" dt="2026-01-22T02:15:37.931" v="7892" actId="20577"/>
        <pc:sldMkLst>
          <pc:docMk/>
          <pc:sldMk cId="4290373770" sldId="258"/>
        </pc:sldMkLst>
        <pc:spChg chg="mod">
          <ac:chgData name="田中　宏明" userId="63bd088c-6127-446b-acdc-9d45b6caf060" providerId="ADAL" clId="{D29592CC-13E6-4C90-A062-FD92D2F8828F}" dt="2026-01-22T02:15:37.931" v="7892" actId="20577"/>
          <ac:spMkLst>
            <pc:docMk/>
            <pc:sldMk cId="4290373770" sldId="258"/>
            <ac:spMk id="3" creationId="{5EB91574-E708-F130-8454-7C6287471115}"/>
          </ac:spMkLst>
        </pc:spChg>
      </pc:sldChg>
      <pc:sldChg chg="modSp mod">
        <pc:chgData name="田中　宏明" userId="63bd088c-6127-446b-acdc-9d45b6caf060" providerId="ADAL" clId="{D29592CC-13E6-4C90-A062-FD92D2F8828F}" dt="2026-01-22T02:16:25.944" v="7908" actId="20577"/>
        <pc:sldMkLst>
          <pc:docMk/>
          <pc:sldMk cId="978395154" sldId="259"/>
        </pc:sldMkLst>
        <pc:spChg chg="mod">
          <ac:chgData name="田中　宏明" userId="63bd088c-6127-446b-acdc-9d45b6caf060" providerId="ADAL" clId="{D29592CC-13E6-4C90-A062-FD92D2F8828F}" dt="2026-01-22T02:16:25.944" v="7908" actId="20577"/>
          <ac:spMkLst>
            <pc:docMk/>
            <pc:sldMk cId="978395154" sldId="259"/>
            <ac:spMk id="4" creationId="{A52A62BB-5BDD-7761-B5D4-826367E60868}"/>
          </ac:spMkLst>
        </pc:spChg>
      </pc:sldChg>
      <pc:sldChg chg="addSp delSp modSp new mod">
        <pc:chgData name="田中　宏明" userId="63bd088c-6127-446b-acdc-9d45b6caf060" providerId="ADAL" clId="{D29592CC-13E6-4C90-A062-FD92D2F8828F}" dt="2026-01-22T02:19:54.954" v="7979" actId="20577"/>
        <pc:sldMkLst>
          <pc:docMk/>
          <pc:sldMk cId="2608150983" sldId="260"/>
        </pc:sldMkLst>
        <pc:spChg chg="mod">
          <ac:chgData name="田中　宏明" userId="63bd088c-6127-446b-acdc-9d45b6caf060" providerId="ADAL" clId="{D29592CC-13E6-4C90-A062-FD92D2F8828F}" dt="2026-01-22T02:19:54.954" v="7979" actId="20577"/>
          <ac:spMkLst>
            <pc:docMk/>
            <pc:sldMk cId="2608150983" sldId="260"/>
            <ac:spMk id="4" creationId="{758ADEC6-2057-30C9-23A7-F716E4D26E3A}"/>
          </ac:spMkLst>
        </pc:spChg>
      </pc:sldChg>
      <pc:sldChg chg="addSp delSp modSp new mod">
        <pc:chgData name="田中　宏明" userId="63bd088c-6127-446b-acdc-9d45b6caf060" providerId="ADAL" clId="{D29592CC-13E6-4C90-A062-FD92D2F8828F}" dt="2026-01-20T06:19:57.166" v="2041" actId="14100"/>
        <pc:sldMkLst>
          <pc:docMk/>
          <pc:sldMk cId="333667909" sldId="261"/>
        </pc:sldMkLst>
        <pc:spChg chg="mod">
          <ac:chgData name="田中　宏明" userId="63bd088c-6127-446b-acdc-9d45b6caf060" providerId="ADAL" clId="{D29592CC-13E6-4C90-A062-FD92D2F8828F}" dt="2026-01-20T06:19:57.166" v="2041" actId="14100"/>
          <ac:spMkLst>
            <pc:docMk/>
            <pc:sldMk cId="333667909" sldId="261"/>
            <ac:spMk id="4" creationId="{91DE90B6-A1DB-3525-174B-3BF0A2B10106}"/>
          </ac:spMkLst>
        </pc:spChg>
      </pc:sldChg>
      <pc:sldChg chg="addSp delSp modSp new mod">
        <pc:chgData name="田中　宏明" userId="63bd088c-6127-446b-acdc-9d45b6caf060" providerId="ADAL" clId="{D29592CC-13E6-4C90-A062-FD92D2F8828F}" dt="2026-01-20T06:20:13.322" v="2045" actId="948"/>
        <pc:sldMkLst>
          <pc:docMk/>
          <pc:sldMk cId="2325663268" sldId="262"/>
        </pc:sldMkLst>
        <pc:spChg chg="mod">
          <ac:chgData name="田中　宏明" userId="63bd088c-6127-446b-acdc-9d45b6caf060" providerId="ADAL" clId="{D29592CC-13E6-4C90-A062-FD92D2F8828F}" dt="2026-01-20T06:20:13.322" v="2045" actId="948"/>
          <ac:spMkLst>
            <pc:docMk/>
            <pc:sldMk cId="2325663268" sldId="262"/>
            <ac:spMk id="4" creationId="{F4A49453-563D-A939-EE80-295E0917A405}"/>
          </ac:spMkLst>
        </pc:spChg>
      </pc:sldChg>
      <pc:sldChg chg="addSp delSp modSp new mod">
        <pc:chgData name="田中　宏明" userId="63bd088c-6127-446b-acdc-9d45b6caf060" providerId="ADAL" clId="{D29592CC-13E6-4C90-A062-FD92D2F8828F}" dt="2026-01-22T02:28:31.558" v="8096" actId="948"/>
        <pc:sldMkLst>
          <pc:docMk/>
          <pc:sldMk cId="2606081951" sldId="263"/>
        </pc:sldMkLst>
        <pc:spChg chg="mod">
          <ac:chgData name="田中　宏明" userId="63bd088c-6127-446b-acdc-9d45b6caf060" providerId="ADAL" clId="{D29592CC-13E6-4C90-A062-FD92D2F8828F}" dt="2026-01-22T02:28:31.558" v="8096" actId="948"/>
          <ac:spMkLst>
            <pc:docMk/>
            <pc:sldMk cId="2606081951" sldId="263"/>
            <ac:spMk id="4" creationId="{2CAF9E0C-5A68-68BC-065A-282A7D83B165}"/>
          </ac:spMkLst>
        </pc:spChg>
      </pc:sldChg>
      <pc:sldChg chg="addSp delSp modSp new mod">
        <pc:chgData name="田中　宏明" userId="63bd088c-6127-446b-acdc-9d45b6caf060" providerId="ADAL" clId="{D29592CC-13E6-4C90-A062-FD92D2F8828F}" dt="2026-01-22T02:34:14.027" v="8166" actId="20577"/>
        <pc:sldMkLst>
          <pc:docMk/>
          <pc:sldMk cId="1129883397" sldId="264"/>
        </pc:sldMkLst>
        <pc:spChg chg="mod">
          <ac:chgData name="田中　宏明" userId="63bd088c-6127-446b-acdc-9d45b6caf060" providerId="ADAL" clId="{D29592CC-13E6-4C90-A062-FD92D2F8828F}" dt="2026-01-22T02:34:14.027" v="8166" actId="20577"/>
          <ac:spMkLst>
            <pc:docMk/>
            <pc:sldMk cId="1129883397" sldId="264"/>
            <ac:spMk id="4" creationId="{0DED2B70-C64D-C3BB-A82B-D22D9DB2CC83}"/>
          </ac:spMkLst>
        </pc:spChg>
      </pc:sldChg>
      <pc:sldChg chg="addSp delSp modSp new mod">
        <pc:chgData name="田中　宏明" userId="63bd088c-6127-446b-acdc-9d45b6caf060" providerId="ADAL" clId="{D29592CC-13E6-4C90-A062-FD92D2F8828F}" dt="2026-01-22T02:40:27.588" v="8279" actId="1036"/>
        <pc:sldMkLst>
          <pc:docMk/>
          <pc:sldMk cId="1968784089" sldId="265"/>
        </pc:sldMkLst>
        <pc:spChg chg="mod">
          <ac:chgData name="田中　宏明" userId="63bd088c-6127-446b-acdc-9d45b6caf060" providerId="ADAL" clId="{D29592CC-13E6-4C90-A062-FD92D2F8828F}" dt="2026-01-22T02:40:27.588" v="8279" actId="1036"/>
          <ac:spMkLst>
            <pc:docMk/>
            <pc:sldMk cId="1968784089" sldId="265"/>
            <ac:spMk id="4" creationId="{DF100D9B-1F9B-1C05-E37B-7DEDC56AB16B}"/>
          </ac:spMkLst>
        </pc:spChg>
      </pc:sldChg>
      <pc:sldChg chg="addSp delSp modSp new mod">
        <pc:chgData name="田中　宏明" userId="63bd088c-6127-446b-acdc-9d45b6caf060" providerId="ADAL" clId="{D29592CC-13E6-4C90-A062-FD92D2F8828F}" dt="2026-01-20T05:25:38.836" v="1235" actId="6549"/>
        <pc:sldMkLst>
          <pc:docMk/>
          <pc:sldMk cId="176284015" sldId="266"/>
        </pc:sldMkLst>
        <pc:spChg chg="mod">
          <ac:chgData name="田中　宏明" userId="63bd088c-6127-446b-acdc-9d45b6caf060" providerId="ADAL" clId="{D29592CC-13E6-4C90-A062-FD92D2F8828F}" dt="2026-01-20T05:25:38.836" v="1235" actId="6549"/>
          <ac:spMkLst>
            <pc:docMk/>
            <pc:sldMk cId="176284015" sldId="266"/>
            <ac:spMk id="4" creationId="{062E540E-F6F9-092B-271C-21125684F1A3}"/>
          </ac:spMkLst>
        </pc:spChg>
      </pc:sldChg>
      <pc:sldChg chg="addSp delSp modSp new mod">
        <pc:chgData name="田中　宏明" userId="63bd088c-6127-446b-acdc-9d45b6caf060" providerId="ADAL" clId="{D29592CC-13E6-4C90-A062-FD92D2F8828F}" dt="2026-01-22T02:43:47.941" v="8316" actId="948"/>
        <pc:sldMkLst>
          <pc:docMk/>
          <pc:sldMk cId="684686949" sldId="267"/>
        </pc:sldMkLst>
        <pc:spChg chg="mod">
          <ac:chgData name="田中　宏明" userId="63bd088c-6127-446b-acdc-9d45b6caf060" providerId="ADAL" clId="{D29592CC-13E6-4C90-A062-FD92D2F8828F}" dt="2026-01-22T02:43:47.941" v="8316" actId="948"/>
          <ac:spMkLst>
            <pc:docMk/>
            <pc:sldMk cId="684686949" sldId="267"/>
            <ac:spMk id="4" creationId="{FDCDDFD4-258F-97EE-5EFC-286A3AF0466D}"/>
          </ac:spMkLst>
        </pc:spChg>
      </pc:sldChg>
      <pc:sldChg chg="addSp delSp modSp new mod">
        <pc:chgData name="田中　宏明" userId="63bd088c-6127-446b-acdc-9d45b6caf060" providerId="ADAL" clId="{D29592CC-13E6-4C90-A062-FD92D2F8828F}" dt="2026-01-22T02:42:21.538" v="8299" actId="948"/>
        <pc:sldMkLst>
          <pc:docMk/>
          <pc:sldMk cId="4203470126" sldId="268"/>
        </pc:sldMkLst>
        <pc:spChg chg="mod">
          <ac:chgData name="田中　宏明" userId="63bd088c-6127-446b-acdc-9d45b6caf060" providerId="ADAL" clId="{D29592CC-13E6-4C90-A062-FD92D2F8828F}" dt="2026-01-22T02:42:21.538" v="8299" actId="948"/>
          <ac:spMkLst>
            <pc:docMk/>
            <pc:sldMk cId="4203470126" sldId="268"/>
            <ac:spMk id="4" creationId="{EA58DB6C-DF26-644B-8087-E170FD61200B}"/>
          </ac:spMkLst>
        </pc:spChg>
      </pc:sldChg>
      <pc:sldChg chg="addSp delSp modSp new mod">
        <pc:chgData name="田中　宏明" userId="63bd088c-6127-446b-acdc-9d45b6caf060" providerId="ADAL" clId="{D29592CC-13E6-4C90-A062-FD92D2F8828F}" dt="2026-01-20T06:23:32.401" v="2119" actId="948"/>
        <pc:sldMkLst>
          <pc:docMk/>
          <pc:sldMk cId="1294903778" sldId="269"/>
        </pc:sldMkLst>
        <pc:spChg chg="mod">
          <ac:chgData name="田中　宏明" userId="63bd088c-6127-446b-acdc-9d45b6caf060" providerId="ADAL" clId="{D29592CC-13E6-4C90-A062-FD92D2F8828F}" dt="2026-01-20T06:23:32.401" v="2119" actId="948"/>
          <ac:spMkLst>
            <pc:docMk/>
            <pc:sldMk cId="1294903778" sldId="269"/>
            <ac:spMk id="4" creationId="{6802B1D0-B2BE-2828-7479-87513184E093}"/>
          </ac:spMkLst>
        </pc:spChg>
      </pc:sldChg>
      <pc:sldChg chg="addSp delSp modSp new mod">
        <pc:chgData name="田中　宏明" userId="63bd088c-6127-446b-acdc-9d45b6caf060" providerId="ADAL" clId="{D29592CC-13E6-4C90-A062-FD92D2F8828F}" dt="2026-01-20T06:22:40.361" v="2109" actId="6549"/>
        <pc:sldMkLst>
          <pc:docMk/>
          <pc:sldMk cId="1033669938" sldId="270"/>
        </pc:sldMkLst>
        <pc:spChg chg="mod">
          <ac:chgData name="田中　宏明" userId="63bd088c-6127-446b-acdc-9d45b6caf060" providerId="ADAL" clId="{D29592CC-13E6-4C90-A062-FD92D2F8828F}" dt="2026-01-20T06:22:40.361" v="2109" actId="6549"/>
          <ac:spMkLst>
            <pc:docMk/>
            <pc:sldMk cId="1033669938" sldId="270"/>
            <ac:spMk id="4" creationId="{A9FDAF59-BC81-90D1-C609-D0C4DBB35B35}"/>
          </ac:spMkLst>
        </pc:spChg>
      </pc:sldChg>
      <pc:sldChg chg="addSp delSp modSp new mod">
        <pc:chgData name="田中　宏明" userId="63bd088c-6127-446b-acdc-9d45b6caf060" providerId="ADAL" clId="{D29592CC-13E6-4C90-A062-FD92D2F8828F}" dt="2026-01-22T02:45:15.101" v="8322" actId="948"/>
        <pc:sldMkLst>
          <pc:docMk/>
          <pc:sldMk cId="1577774884" sldId="271"/>
        </pc:sldMkLst>
        <pc:spChg chg="mod">
          <ac:chgData name="田中　宏明" userId="63bd088c-6127-446b-acdc-9d45b6caf060" providerId="ADAL" clId="{D29592CC-13E6-4C90-A062-FD92D2F8828F}" dt="2026-01-22T02:45:15.101" v="8322" actId="948"/>
          <ac:spMkLst>
            <pc:docMk/>
            <pc:sldMk cId="1577774884" sldId="271"/>
            <ac:spMk id="4" creationId="{5AA6D003-4873-4984-08E9-0AC77A6D286F}"/>
          </ac:spMkLst>
        </pc:spChg>
      </pc:sldChg>
      <pc:sldChg chg="addSp delSp modSp new mod">
        <pc:chgData name="田中　宏明" userId="63bd088c-6127-446b-acdc-9d45b6caf060" providerId="ADAL" clId="{D29592CC-13E6-4C90-A062-FD92D2F8828F}" dt="2026-01-20T06:51:58.121" v="2366" actId="20577"/>
        <pc:sldMkLst>
          <pc:docMk/>
          <pc:sldMk cId="1510099742" sldId="272"/>
        </pc:sldMkLst>
        <pc:spChg chg="mod">
          <ac:chgData name="田中　宏明" userId="63bd088c-6127-446b-acdc-9d45b6caf060" providerId="ADAL" clId="{D29592CC-13E6-4C90-A062-FD92D2F8828F}" dt="2026-01-20T06:51:58.121" v="2366" actId="20577"/>
          <ac:spMkLst>
            <pc:docMk/>
            <pc:sldMk cId="1510099742" sldId="272"/>
            <ac:spMk id="4" creationId="{ACDEAA4C-F52C-BCFC-7C45-B7D0B9603DD0}"/>
          </ac:spMkLst>
        </pc:spChg>
      </pc:sldChg>
      <pc:sldChg chg="addSp delSp modSp new mod">
        <pc:chgData name="田中　宏明" userId="63bd088c-6127-446b-acdc-9d45b6caf060" providerId="ADAL" clId="{D29592CC-13E6-4C90-A062-FD92D2F8828F}" dt="2026-01-20T07:28:38.578" v="2671" actId="3064"/>
        <pc:sldMkLst>
          <pc:docMk/>
          <pc:sldMk cId="1170528086" sldId="273"/>
        </pc:sldMkLst>
        <pc:spChg chg="mod">
          <ac:chgData name="田中　宏明" userId="63bd088c-6127-446b-acdc-9d45b6caf060" providerId="ADAL" clId="{D29592CC-13E6-4C90-A062-FD92D2F8828F}" dt="2026-01-20T07:28:38.578" v="2671" actId="3064"/>
          <ac:spMkLst>
            <pc:docMk/>
            <pc:sldMk cId="1170528086" sldId="273"/>
            <ac:spMk id="4" creationId="{38C5F86E-102D-0C07-D464-8AA0815CEF79}"/>
          </ac:spMkLst>
        </pc:spChg>
      </pc:sldChg>
      <pc:sldChg chg="addSp delSp modSp new mod">
        <pc:chgData name="田中　宏明" userId="63bd088c-6127-446b-acdc-9d45b6caf060" providerId="ADAL" clId="{D29592CC-13E6-4C90-A062-FD92D2F8828F}" dt="2026-01-22T02:46:37.625" v="8348" actId="20577"/>
        <pc:sldMkLst>
          <pc:docMk/>
          <pc:sldMk cId="858791509" sldId="274"/>
        </pc:sldMkLst>
        <pc:spChg chg="mod">
          <ac:chgData name="田中　宏明" userId="63bd088c-6127-446b-acdc-9d45b6caf060" providerId="ADAL" clId="{D29592CC-13E6-4C90-A062-FD92D2F8828F}" dt="2026-01-22T02:46:37.625" v="8348" actId="20577"/>
          <ac:spMkLst>
            <pc:docMk/>
            <pc:sldMk cId="858791509" sldId="274"/>
            <ac:spMk id="4" creationId="{4CD71597-4272-50EA-CB10-06C92E58A927}"/>
          </ac:spMkLst>
        </pc:spChg>
      </pc:sldChg>
      <pc:sldChg chg="addSp delSp modSp new mod">
        <pc:chgData name="田中　宏明" userId="63bd088c-6127-446b-acdc-9d45b6caf060" providerId="ADAL" clId="{D29592CC-13E6-4C90-A062-FD92D2F8828F}" dt="2026-01-21T06:02:06.290" v="3650" actId="14100"/>
        <pc:sldMkLst>
          <pc:docMk/>
          <pc:sldMk cId="3582760671" sldId="275"/>
        </pc:sldMkLst>
        <pc:spChg chg="mod">
          <ac:chgData name="田中　宏明" userId="63bd088c-6127-446b-acdc-9d45b6caf060" providerId="ADAL" clId="{D29592CC-13E6-4C90-A062-FD92D2F8828F}" dt="2026-01-21T06:02:06.290" v="3650" actId="14100"/>
          <ac:spMkLst>
            <pc:docMk/>
            <pc:sldMk cId="3582760671" sldId="275"/>
            <ac:spMk id="4" creationId="{E4C0F89D-93A0-9D32-750B-60514CBF4A67}"/>
          </ac:spMkLst>
        </pc:spChg>
      </pc:sldChg>
      <pc:sldChg chg="addSp delSp modSp new mod">
        <pc:chgData name="田中　宏明" userId="63bd088c-6127-446b-acdc-9d45b6caf060" providerId="ADAL" clId="{D29592CC-13E6-4C90-A062-FD92D2F8828F}" dt="2026-01-21T06:01:36.459" v="3638" actId="313"/>
        <pc:sldMkLst>
          <pc:docMk/>
          <pc:sldMk cId="2710120870" sldId="276"/>
        </pc:sldMkLst>
        <pc:spChg chg="mod">
          <ac:chgData name="田中　宏明" userId="63bd088c-6127-446b-acdc-9d45b6caf060" providerId="ADAL" clId="{D29592CC-13E6-4C90-A062-FD92D2F8828F}" dt="2026-01-21T06:01:36.459" v="3638" actId="313"/>
          <ac:spMkLst>
            <pc:docMk/>
            <pc:sldMk cId="2710120870" sldId="276"/>
            <ac:spMk id="4" creationId="{6044F4C5-2676-B49E-E0BF-7ACCB553954F}"/>
          </ac:spMkLst>
        </pc:spChg>
      </pc:sldChg>
      <pc:sldChg chg="addSp delSp modSp new mod">
        <pc:chgData name="田中　宏明" userId="63bd088c-6127-446b-acdc-9d45b6caf060" providerId="ADAL" clId="{D29592CC-13E6-4C90-A062-FD92D2F8828F}" dt="2026-01-21T06:01:39.188" v="3641" actId="313"/>
        <pc:sldMkLst>
          <pc:docMk/>
          <pc:sldMk cId="471195726" sldId="277"/>
        </pc:sldMkLst>
        <pc:spChg chg="mod">
          <ac:chgData name="田中　宏明" userId="63bd088c-6127-446b-acdc-9d45b6caf060" providerId="ADAL" clId="{D29592CC-13E6-4C90-A062-FD92D2F8828F}" dt="2026-01-21T06:01:39.188" v="3641" actId="313"/>
          <ac:spMkLst>
            <pc:docMk/>
            <pc:sldMk cId="471195726" sldId="277"/>
            <ac:spMk id="4" creationId="{EB48DE1A-A98A-38DF-4B4A-A31B72F6484A}"/>
          </ac:spMkLst>
        </pc:spChg>
      </pc:sldChg>
      <pc:sldChg chg="addSp delSp modSp new mod">
        <pc:chgData name="田中　宏明" userId="63bd088c-6127-446b-acdc-9d45b6caf060" providerId="ADAL" clId="{D29592CC-13E6-4C90-A062-FD92D2F8828F}" dt="2026-01-21T06:02:42.090" v="3651" actId="14100"/>
        <pc:sldMkLst>
          <pc:docMk/>
          <pc:sldMk cId="3185327138" sldId="278"/>
        </pc:sldMkLst>
        <pc:spChg chg="mod">
          <ac:chgData name="田中　宏明" userId="63bd088c-6127-446b-acdc-9d45b6caf060" providerId="ADAL" clId="{D29592CC-13E6-4C90-A062-FD92D2F8828F}" dt="2026-01-21T06:02:42.090" v="3651" actId="14100"/>
          <ac:spMkLst>
            <pc:docMk/>
            <pc:sldMk cId="3185327138" sldId="278"/>
            <ac:spMk id="4" creationId="{7A955154-9289-A4C2-AC5C-6977796F5499}"/>
          </ac:spMkLst>
        </pc:spChg>
      </pc:sldChg>
      <pc:sldChg chg="addSp delSp modSp new mod">
        <pc:chgData name="田中　宏明" userId="63bd088c-6127-446b-acdc-9d45b6caf060" providerId="ADAL" clId="{D29592CC-13E6-4C90-A062-FD92D2F8828F}" dt="2026-01-21T06:01:47.427" v="3649" actId="313"/>
        <pc:sldMkLst>
          <pc:docMk/>
          <pc:sldMk cId="2294625038" sldId="279"/>
        </pc:sldMkLst>
        <pc:spChg chg="mod">
          <ac:chgData name="田中　宏明" userId="63bd088c-6127-446b-acdc-9d45b6caf060" providerId="ADAL" clId="{D29592CC-13E6-4C90-A062-FD92D2F8828F}" dt="2026-01-21T06:01:47.427" v="3649" actId="313"/>
          <ac:spMkLst>
            <pc:docMk/>
            <pc:sldMk cId="2294625038" sldId="279"/>
            <ac:spMk id="4" creationId="{ECF10569-3683-F09D-A2E9-81C226186CC5}"/>
          </ac:spMkLst>
        </pc:spChg>
      </pc:sldChg>
      <pc:sldChg chg="addSp delSp modSp new mod">
        <pc:chgData name="田中　宏明" userId="63bd088c-6127-446b-acdc-9d45b6caf060" providerId="ADAL" clId="{D29592CC-13E6-4C90-A062-FD92D2F8828F}" dt="2026-01-20T08:09:56.778" v="3485" actId="20577"/>
        <pc:sldMkLst>
          <pc:docMk/>
          <pc:sldMk cId="407535453" sldId="280"/>
        </pc:sldMkLst>
        <pc:spChg chg="mod">
          <ac:chgData name="田中　宏明" userId="63bd088c-6127-446b-acdc-9d45b6caf060" providerId="ADAL" clId="{D29592CC-13E6-4C90-A062-FD92D2F8828F}" dt="2026-01-20T08:09:56.778" v="3485" actId="20577"/>
          <ac:spMkLst>
            <pc:docMk/>
            <pc:sldMk cId="407535453" sldId="280"/>
            <ac:spMk id="4" creationId="{A330DBBB-1F1C-F1B2-8E9C-BABA807224BE}"/>
          </ac:spMkLst>
        </pc:spChg>
      </pc:sldChg>
      <pc:sldChg chg="addSp delSp modSp new mod">
        <pc:chgData name="田中　宏明" userId="63bd088c-6127-446b-acdc-9d45b6caf060" providerId="ADAL" clId="{D29592CC-13E6-4C90-A062-FD92D2F8828F}" dt="2026-01-20T08:33:38.876" v="3624" actId="20577"/>
        <pc:sldMkLst>
          <pc:docMk/>
          <pc:sldMk cId="1461901382" sldId="281"/>
        </pc:sldMkLst>
        <pc:spChg chg="mod">
          <ac:chgData name="田中　宏明" userId="63bd088c-6127-446b-acdc-9d45b6caf060" providerId="ADAL" clId="{D29592CC-13E6-4C90-A062-FD92D2F8828F}" dt="2026-01-20T08:33:38.876" v="3624" actId="20577"/>
          <ac:spMkLst>
            <pc:docMk/>
            <pc:sldMk cId="1461901382" sldId="281"/>
            <ac:spMk id="4" creationId="{C509394B-028F-83EB-4015-0B9EC0D0EB63}"/>
          </ac:spMkLst>
        </pc:spChg>
      </pc:sldChg>
      <pc:sldChg chg="addSp delSp modSp new mod">
        <pc:chgData name="田中　宏明" userId="63bd088c-6127-446b-acdc-9d45b6caf060" providerId="ADAL" clId="{D29592CC-13E6-4C90-A062-FD92D2F8828F}" dt="2026-01-21T06:06:32.247" v="3681" actId="20577"/>
        <pc:sldMkLst>
          <pc:docMk/>
          <pc:sldMk cId="3859085751" sldId="282"/>
        </pc:sldMkLst>
        <pc:spChg chg="mod">
          <ac:chgData name="田中　宏明" userId="63bd088c-6127-446b-acdc-9d45b6caf060" providerId="ADAL" clId="{D29592CC-13E6-4C90-A062-FD92D2F8828F}" dt="2026-01-21T06:06:32.247" v="3681" actId="20577"/>
          <ac:spMkLst>
            <pc:docMk/>
            <pc:sldMk cId="3859085751" sldId="282"/>
            <ac:spMk id="4" creationId="{44DB04EF-7459-A9DA-17CE-9D57AD3ACC1A}"/>
          </ac:spMkLst>
        </pc:spChg>
      </pc:sldChg>
      <pc:sldChg chg="addSp delSp modSp new mod">
        <pc:chgData name="田中　宏明" userId="63bd088c-6127-446b-acdc-9d45b6caf060" providerId="ADAL" clId="{D29592CC-13E6-4C90-A062-FD92D2F8828F}" dt="2026-01-21T06:24:27.837" v="3690" actId="20577"/>
        <pc:sldMkLst>
          <pc:docMk/>
          <pc:sldMk cId="1732927881" sldId="283"/>
        </pc:sldMkLst>
        <pc:spChg chg="mod">
          <ac:chgData name="田中　宏明" userId="63bd088c-6127-446b-acdc-9d45b6caf060" providerId="ADAL" clId="{D29592CC-13E6-4C90-A062-FD92D2F8828F}" dt="2026-01-21T06:24:27.837" v="3690" actId="20577"/>
          <ac:spMkLst>
            <pc:docMk/>
            <pc:sldMk cId="1732927881" sldId="283"/>
            <ac:spMk id="4" creationId="{BD9DBC3A-F0E1-9248-73F7-1700C0D76191}"/>
          </ac:spMkLst>
        </pc:spChg>
      </pc:sldChg>
      <pc:sldChg chg="addSp delSp modSp new mod">
        <pc:chgData name="田中　宏明" userId="63bd088c-6127-446b-acdc-9d45b6caf060" providerId="ADAL" clId="{D29592CC-13E6-4C90-A062-FD92D2F8828F}" dt="2026-01-21T06:27:12.115" v="3711" actId="20577"/>
        <pc:sldMkLst>
          <pc:docMk/>
          <pc:sldMk cId="3673778823" sldId="284"/>
        </pc:sldMkLst>
        <pc:spChg chg="mod">
          <ac:chgData name="田中　宏明" userId="63bd088c-6127-446b-acdc-9d45b6caf060" providerId="ADAL" clId="{D29592CC-13E6-4C90-A062-FD92D2F8828F}" dt="2026-01-21T06:27:12.115" v="3711" actId="20577"/>
          <ac:spMkLst>
            <pc:docMk/>
            <pc:sldMk cId="3673778823" sldId="284"/>
            <ac:spMk id="4" creationId="{7B76555A-69B4-6AA7-8E8E-109176BE55F4}"/>
          </ac:spMkLst>
        </pc:spChg>
        <pc:picChg chg="add mod">
          <ac:chgData name="田中　宏明" userId="63bd088c-6127-446b-acdc-9d45b6caf060" providerId="ADAL" clId="{D29592CC-13E6-4C90-A062-FD92D2F8828F}" dt="2026-01-21T06:24:44.630" v="3696" actId="1582"/>
          <ac:picMkLst>
            <pc:docMk/>
            <pc:sldMk cId="3673778823" sldId="284"/>
            <ac:picMk id="6" creationId="{64836A5D-7031-1F23-52F4-FAEFBB4A133E}"/>
          </ac:picMkLst>
        </pc:picChg>
      </pc:sldChg>
      <pc:sldChg chg="addSp delSp modSp new mod">
        <pc:chgData name="田中　宏明" userId="63bd088c-6127-446b-acdc-9d45b6caf060" providerId="ADAL" clId="{D29592CC-13E6-4C90-A062-FD92D2F8828F}" dt="2026-01-21T06:31:55.152" v="3744" actId="948"/>
        <pc:sldMkLst>
          <pc:docMk/>
          <pc:sldMk cId="1242134794" sldId="285"/>
        </pc:sldMkLst>
        <pc:spChg chg="mod">
          <ac:chgData name="田中　宏明" userId="63bd088c-6127-446b-acdc-9d45b6caf060" providerId="ADAL" clId="{D29592CC-13E6-4C90-A062-FD92D2F8828F}" dt="2026-01-21T06:31:55.152" v="3744" actId="948"/>
          <ac:spMkLst>
            <pc:docMk/>
            <pc:sldMk cId="1242134794" sldId="285"/>
            <ac:spMk id="4" creationId="{6FACBEA7-3EB7-D1BE-2C3C-E1CEB959D923}"/>
          </ac:spMkLst>
        </pc:spChg>
        <pc:picChg chg="add mod">
          <ac:chgData name="田中　宏明" userId="63bd088c-6127-446b-acdc-9d45b6caf060" providerId="ADAL" clId="{D29592CC-13E6-4C90-A062-FD92D2F8828F}" dt="2026-01-21T06:27:43.929" v="3717" actId="1582"/>
          <ac:picMkLst>
            <pc:docMk/>
            <pc:sldMk cId="1242134794" sldId="285"/>
            <ac:picMk id="6" creationId="{EB137882-7037-30FA-F64F-4A0823C9E2C7}"/>
          </ac:picMkLst>
        </pc:picChg>
      </pc:sldChg>
      <pc:sldChg chg="addSp delSp modSp new mod">
        <pc:chgData name="田中　宏明" userId="63bd088c-6127-446b-acdc-9d45b6caf060" providerId="ADAL" clId="{D29592CC-13E6-4C90-A062-FD92D2F8828F}" dt="2026-01-22T02:47:42.764" v="8351" actId="948"/>
        <pc:sldMkLst>
          <pc:docMk/>
          <pc:sldMk cId="812728506" sldId="286"/>
        </pc:sldMkLst>
        <pc:spChg chg="mod">
          <ac:chgData name="田中　宏明" userId="63bd088c-6127-446b-acdc-9d45b6caf060" providerId="ADAL" clId="{D29592CC-13E6-4C90-A062-FD92D2F8828F}" dt="2026-01-22T02:47:42.764" v="8351" actId="948"/>
          <ac:spMkLst>
            <pc:docMk/>
            <pc:sldMk cId="812728506" sldId="286"/>
            <ac:spMk id="4" creationId="{6DC068DC-0F2C-726D-FE51-C88D76BFED8C}"/>
          </ac:spMkLst>
        </pc:spChg>
        <pc:picChg chg="add mod">
          <ac:chgData name="田中　宏明" userId="63bd088c-6127-446b-acdc-9d45b6caf060" providerId="ADAL" clId="{D29592CC-13E6-4C90-A062-FD92D2F8828F}" dt="2026-01-21T06:32:21.526" v="3754" actId="1582"/>
          <ac:picMkLst>
            <pc:docMk/>
            <pc:sldMk cId="812728506" sldId="286"/>
            <ac:picMk id="10" creationId="{0C147140-D294-3786-CB5C-C82077F5C35B}"/>
          </ac:picMkLst>
        </pc:picChg>
      </pc:sldChg>
      <pc:sldChg chg="addSp delSp modSp new mod">
        <pc:chgData name="田中　宏明" userId="63bd088c-6127-446b-acdc-9d45b6caf060" providerId="ADAL" clId="{D29592CC-13E6-4C90-A062-FD92D2F8828F}" dt="2026-01-21T06:35:35.136" v="3911" actId="20577"/>
        <pc:sldMkLst>
          <pc:docMk/>
          <pc:sldMk cId="1242584264" sldId="287"/>
        </pc:sldMkLst>
        <pc:spChg chg="mod">
          <ac:chgData name="田中　宏明" userId="63bd088c-6127-446b-acdc-9d45b6caf060" providerId="ADAL" clId="{D29592CC-13E6-4C90-A062-FD92D2F8828F}" dt="2026-01-21T06:35:35.136" v="3911" actId="20577"/>
          <ac:spMkLst>
            <pc:docMk/>
            <pc:sldMk cId="1242584264" sldId="287"/>
            <ac:spMk id="4" creationId="{99C7FDA6-D2EF-827C-8B2C-BE2DAFCCD74D}"/>
          </ac:spMkLst>
        </pc:spChg>
        <pc:picChg chg="add mod">
          <ac:chgData name="田中　宏明" userId="63bd088c-6127-446b-acdc-9d45b6caf060" providerId="ADAL" clId="{D29592CC-13E6-4C90-A062-FD92D2F8828F}" dt="2026-01-21T06:34:57.402" v="3792" actId="1582"/>
          <ac:picMkLst>
            <pc:docMk/>
            <pc:sldMk cId="1242584264" sldId="287"/>
            <ac:picMk id="6" creationId="{E599E330-C2B6-8267-8343-8A61C38CA641}"/>
          </ac:picMkLst>
        </pc:picChg>
      </pc:sldChg>
      <pc:sldChg chg="addSp delSp modSp new mod">
        <pc:chgData name="田中　宏明" userId="63bd088c-6127-446b-acdc-9d45b6caf060" providerId="ADAL" clId="{D29592CC-13E6-4C90-A062-FD92D2F8828F}" dt="2026-01-21T06:36:10.101" v="3965" actId="20577"/>
        <pc:sldMkLst>
          <pc:docMk/>
          <pc:sldMk cId="1683256127" sldId="288"/>
        </pc:sldMkLst>
        <pc:spChg chg="mod">
          <ac:chgData name="田中　宏明" userId="63bd088c-6127-446b-acdc-9d45b6caf060" providerId="ADAL" clId="{D29592CC-13E6-4C90-A062-FD92D2F8828F}" dt="2026-01-21T06:36:10.101" v="3965" actId="20577"/>
          <ac:spMkLst>
            <pc:docMk/>
            <pc:sldMk cId="1683256127" sldId="288"/>
            <ac:spMk id="4" creationId="{84FCC290-9591-BC69-7B98-5EB3B4DDA723}"/>
          </ac:spMkLst>
        </pc:spChg>
        <pc:picChg chg="add mod">
          <ac:chgData name="田中　宏明" userId="63bd088c-6127-446b-acdc-9d45b6caf060" providerId="ADAL" clId="{D29592CC-13E6-4C90-A062-FD92D2F8828F}" dt="2026-01-21T06:35:48.750" v="3917" actId="1582"/>
          <ac:picMkLst>
            <pc:docMk/>
            <pc:sldMk cId="1683256127" sldId="288"/>
            <ac:picMk id="6" creationId="{0B8A37F1-7BEA-B042-9CB7-33E014643192}"/>
          </ac:picMkLst>
        </pc:picChg>
      </pc:sldChg>
      <pc:sldChg chg="addSp delSp modSp new mod">
        <pc:chgData name="田中　宏明" userId="63bd088c-6127-446b-acdc-9d45b6caf060" providerId="ADAL" clId="{D29592CC-13E6-4C90-A062-FD92D2F8828F}" dt="2026-01-21T06:40:43.653" v="4029" actId="6549"/>
        <pc:sldMkLst>
          <pc:docMk/>
          <pc:sldMk cId="3246020663" sldId="289"/>
        </pc:sldMkLst>
        <pc:spChg chg="mod">
          <ac:chgData name="田中　宏明" userId="63bd088c-6127-446b-acdc-9d45b6caf060" providerId="ADAL" clId="{D29592CC-13E6-4C90-A062-FD92D2F8828F}" dt="2026-01-21T06:40:43.653" v="4029" actId="6549"/>
          <ac:spMkLst>
            <pc:docMk/>
            <pc:sldMk cId="3246020663" sldId="289"/>
            <ac:spMk id="4" creationId="{B556A91C-42AC-B360-8A69-53BBCFAAB477}"/>
          </ac:spMkLst>
        </pc:spChg>
        <pc:picChg chg="add mod">
          <ac:chgData name="田中　宏明" userId="63bd088c-6127-446b-acdc-9d45b6caf060" providerId="ADAL" clId="{D29592CC-13E6-4C90-A062-FD92D2F8828F}" dt="2026-01-21T06:36:26.598" v="3971" actId="1582"/>
          <ac:picMkLst>
            <pc:docMk/>
            <pc:sldMk cId="3246020663" sldId="289"/>
            <ac:picMk id="6" creationId="{C3BBA798-E558-97A3-C777-48EC4F126A06}"/>
          </ac:picMkLst>
        </pc:picChg>
      </pc:sldChg>
      <pc:sldChg chg="addSp delSp modSp new mod">
        <pc:chgData name="田中　宏明" userId="63bd088c-6127-446b-acdc-9d45b6caf060" providerId="ADAL" clId="{D29592CC-13E6-4C90-A062-FD92D2F8828F}" dt="2026-01-21T06:51:58.013" v="4253" actId="1582"/>
        <pc:sldMkLst>
          <pc:docMk/>
          <pc:sldMk cId="2785069684" sldId="290"/>
        </pc:sldMkLst>
        <pc:spChg chg="mod">
          <ac:chgData name="田中　宏明" userId="63bd088c-6127-446b-acdc-9d45b6caf060" providerId="ADAL" clId="{D29592CC-13E6-4C90-A062-FD92D2F8828F}" dt="2026-01-21T06:51:48.081" v="4251" actId="20577"/>
          <ac:spMkLst>
            <pc:docMk/>
            <pc:sldMk cId="2785069684" sldId="290"/>
            <ac:spMk id="4" creationId="{E820B738-C76B-EA76-DD22-7B3ACEACB776}"/>
          </ac:spMkLst>
        </pc:spChg>
        <pc:picChg chg="add mod">
          <ac:chgData name="田中　宏明" userId="63bd088c-6127-446b-acdc-9d45b6caf060" providerId="ADAL" clId="{D29592CC-13E6-4C90-A062-FD92D2F8828F}" dt="2026-01-21T06:51:58.013" v="4253" actId="1582"/>
          <ac:picMkLst>
            <pc:docMk/>
            <pc:sldMk cId="2785069684" sldId="290"/>
            <ac:picMk id="6" creationId="{DA6A16FC-7C1F-EE90-2D23-4A5990EEF95F}"/>
          </ac:picMkLst>
        </pc:picChg>
      </pc:sldChg>
      <pc:sldChg chg="addSp delSp modSp new mod">
        <pc:chgData name="田中　宏明" userId="63bd088c-6127-446b-acdc-9d45b6caf060" providerId="ADAL" clId="{D29592CC-13E6-4C90-A062-FD92D2F8828F}" dt="2026-01-22T02:48:44.557" v="8356" actId="948"/>
        <pc:sldMkLst>
          <pc:docMk/>
          <pc:sldMk cId="216953723" sldId="291"/>
        </pc:sldMkLst>
        <pc:spChg chg="mod">
          <ac:chgData name="田中　宏明" userId="63bd088c-6127-446b-acdc-9d45b6caf060" providerId="ADAL" clId="{D29592CC-13E6-4C90-A062-FD92D2F8828F}" dt="2026-01-22T02:48:44.557" v="8356" actId="948"/>
          <ac:spMkLst>
            <pc:docMk/>
            <pc:sldMk cId="216953723" sldId="291"/>
            <ac:spMk id="4" creationId="{EC3FCBE8-D733-08D1-3C0E-BC53DD976533}"/>
          </ac:spMkLst>
        </pc:spChg>
        <pc:picChg chg="add mod">
          <ac:chgData name="田中　宏明" userId="63bd088c-6127-446b-acdc-9d45b6caf060" providerId="ADAL" clId="{D29592CC-13E6-4C90-A062-FD92D2F8828F}" dt="2026-01-21T06:52:13.989" v="4259" actId="1582"/>
          <ac:picMkLst>
            <pc:docMk/>
            <pc:sldMk cId="216953723" sldId="291"/>
            <ac:picMk id="6" creationId="{D8E4A592-4825-FAA2-784D-06BC25430550}"/>
          </ac:picMkLst>
        </pc:picChg>
      </pc:sldChg>
      <pc:sldChg chg="addSp delSp modSp new mod">
        <pc:chgData name="田中　宏明" userId="63bd088c-6127-446b-acdc-9d45b6caf060" providerId="ADAL" clId="{D29592CC-13E6-4C90-A062-FD92D2F8828F}" dt="2026-01-21T07:01:08.677" v="4414" actId="14100"/>
        <pc:sldMkLst>
          <pc:docMk/>
          <pc:sldMk cId="1754490691" sldId="292"/>
        </pc:sldMkLst>
        <pc:spChg chg="mod">
          <ac:chgData name="田中　宏明" userId="63bd088c-6127-446b-acdc-9d45b6caf060" providerId="ADAL" clId="{D29592CC-13E6-4C90-A062-FD92D2F8828F}" dt="2026-01-21T07:01:08.677" v="4414" actId="14100"/>
          <ac:spMkLst>
            <pc:docMk/>
            <pc:sldMk cId="1754490691" sldId="292"/>
            <ac:spMk id="4" creationId="{0B6847A8-98EE-B08C-78C5-CBF3AAEE037E}"/>
          </ac:spMkLst>
        </pc:spChg>
        <pc:picChg chg="add mod">
          <ac:chgData name="田中　宏明" userId="63bd088c-6127-446b-acdc-9d45b6caf060" providerId="ADAL" clId="{D29592CC-13E6-4C90-A062-FD92D2F8828F}" dt="2026-01-21T06:57:09.360" v="4333" actId="1582"/>
          <ac:picMkLst>
            <pc:docMk/>
            <pc:sldMk cId="1754490691" sldId="292"/>
            <ac:picMk id="10" creationId="{A88EBE62-FDFD-5ED9-834F-C6FFEF1A49AB}"/>
          </ac:picMkLst>
        </pc:picChg>
      </pc:sldChg>
      <pc:sldChg chg="addSp delSp modSp new mod">
        <pc:chgData name="田中　宏明" userId="63bd088c-6127-446b-acdc-9d45b6caf060" providerId="ADAL" clId="{D29592CC-13E6-4C90-A062-FD92D2F8828F}" dt="2026-01-21T07:02:18.508" v="4434" actId="20577"/>
        <pc:sldMkLst>
          <pc:docMk/>
          <pc:sldMk cId="16190402" sldId="293"/>
        </pc:sldMkLst>
        <pc:spChg chg="mod">
          <ac:chgData name="田中　宏明" userId="63bd088c-6127-446b-acdc-9d45b6caf060" providerId="ADAL" clId="{D29592CC-13E6-4C90-A062-FD92D2F8828F}" dt="2026-01-21T07:02:18.508" v="4434" actId="20577"/>
          <ac:spMkLst>
            <pc:docMk/>
            <pc:sldMk cId="16190402" sldId="293"/>
            <ac:spMk id="4" creationId="{CC3115B7-CAC7-D998-EF3A-D787559B0ED1}"/>
          </ac:spMkLst>
        </pc:spChg>
        <pc:picChg chg="add mod">
          <ac:chgData name="田中　宏明" userId="63bd088c-6127-446b-acdc-9d45b6caf060" providerId="ADAL" clId="{D29592CC-13E6-4C90-A062-FD92D2F8828F}" dt="2026-01-21T06:58:04.421" v="4346" actId="1582"/>
          <ac:picMkLst>
            <pc:docMk/>
            <pc:sldMk cId="16190402" sldId="293"/>
            <ac:picMk id="6" creationId="{73EB3FE6-205E-3F7D-39DF-CC5066697150}"/>
          </ac:picMkLst>
        </pc:picChg>
      </pc:sldChg>
      <pc:sldChg chg="addSp delSp modSp new mod">
        <pc:chgData name="田中　宏明" userId="63bd088c-6127-446b-acdc-9d45b6caf060" providerId="ADAL" clId="{D29592CC-13E6-4C90-A062-FD92D2F8828F}" dt="2026-01-21T07:13:19.700" v="4510" actId="6549"/>
        <pc:sldMkLst>
          <pc:docMk/>
          <pc:sldMk cId="4258467981" sldId="294"/>
        </pc:sldMkLst>
        <pc:spChg chg="mod">
          <ac:chgData name="田中　宏明" userId="63bd088c-6127-446b-acdc-9d45b6caf060" providerId="ADAL" clId="{D29592CC-13E6-4C90-A062-FD92D2F8828F}" dt="2026-01-21T07:13:19.700" v="4510" actId="6549"/>
          <ac:spMkLst>
            <pc:docMk/>
            <pc:sldMk cId="4258467981" sldId="294"/>
            <ac:spMk id="4" creationId="{50B013BD-D122-C6C0-D554-5FFAEC7FC8C2}"/>
          </ac:spMkLst>
        </pc:spChg>
        <pc:picChg chg="add mod">
          <ac:chgData name="田中　宏明" userId="63bd088c-6127-446b-acdc-9d45b6caf060" providerId="ADAL" clId="{D29592CC-13E6-4C90-A062-FD92D2F8828F}" dt="2026-01-21T07:02:44.446" v="4440" actId="1582"/>
          <ac:picMkLst>
            <pc:docMk/>
            <pc:sldMk cId="4258467981" sldId="294"/>
            <ac:picMk id="6" creationId="{3B1D8C86-6B76-A2BF-4565-26135CAA4F09}"/>
          </ac:picMkLst>
        </pc:picChg>
      </pc:sldChg>
      <pc:sldChg chg="addSp delSp modSp new mod">
        <pc:chgData name="田中　宏明" userId="63bd088c-6127-446b-acdc-9d45b6caf060" providerId="ADAL" clId="{D29592CC-13E6-4C90-A062-FD92D2F8828F}" dt="2026-01-21T07:11:42.767" v="4491"/>
        <pc:sldMkLst>
          <pc:docMk/>
          <pc:sldMk cId="1771395056" sldId="295"/>
        </pc:sldMkLst>
        <pc:spChg chg="mod">
          <ac:chgData name="田中　宏明" userId="63bd088c-6127-446b-acdc-9d45b6caf060" providerId="ADAL" clId="{D29592CC-13E6-4C90-A062-FD92D2F8828F}" dt="2026-01-21T07:11:42.767" v="4491"/>
          <ac:spMkLst>
            <pc:docMk/>
            <pc:sldMk cId="1771395056" sldId="295"/>
            <ac:spMk id="4" creationId="{6B749A34-980B-002F-551E-EBC1FB3B4466}"/>
          </ac:spMkLst>
        </pc:spChg>
        <pc:picChg chg="add mod">
          <ac:chgData name="田中　宏明" userId="63bd088c-6127-446b-acdc-9d45b6caf060" providerId="ADAL" clId="{D29592CC-13E6-4C90-A062-FD92D2F8828F}" dt="2026-01-21T07:11:31.825" v="4490" actId="1582"/>
          <ac:picMkLst>
            <pc:docMk/>
            <pc:sldMk cId="1771395056" sldId="295"/>
            <ac:picMk id="6" creationId="{BB557609-3054-40DF-8798-FDFB4026C62B}"/>
          </ac:picMkLst>
        </pc:picChg>
      </pc:sldChg>
      <pc:sldChg chg="addSp delSp modSp new mod">
        <pc:chgData name="田中　宏明" userId="63bd088c-6127-446b-acdc-9d45b6caf060" providerId="ADAL" clId="{D29592CC-13E6-4C90-A062-FD92D2F8828F}" dt="2026-01-22T02:49:53.814" v="8364" actId="948"/>
        <pc:sldMkLst>
          <pc:docMk/>
          <pc:sldMk cId="3053161246" sldId="296"/>
        </pc:sldMkLst>
        <pc:spChg chg="mod">
          <ac:chgData name="田中　宏明" userId="63bd088c-6127-446b-acdc-9d45b6caf060" providerId="ADAL" clId="{D29592CC-13E6-4C90-A062-FD92D2F8828F}" dt="2026-01-22T02:49:53.814" v="8364" actId="948"/>
          <ac:spMkLst>
            <pc:docMk/>
            <pc:sldMk cId="3053161246" sldId="296"/>
            <ac:spMk id="4" creationId="{28BDD110-A877-7FEB-7781-63FDE2538255}"/>
          </ac:spMkLst>
        </pc:spChg>
        <pc:picChg chg="add mod">
          <ac:chgData name="田中　宏明" userId="63bd088c-6127-446b-acdc-9d45b6caf060" providerId="ADAL" clId="{D29592CC-13E6-4C90-A062-FD92D2F8828F}" dt="2026-01-21T07:12:16.401" v="4497" actId="1582"/>
          <ac:picMkLst>
            <pc:docMk/>
            <pc:sldMk cId="3053161246" sldId="296"/>
            <ac:picMk id="6" creationId="{B6FE5141-013B-A800-BB13-AE462910881D}"/>
          </ac:picMkLst>
        </pc:picChg>
      </pc:sldChg>
      <pc:sldChg chg="addSp delSp modSp new mod">
        <pc:chgData name="田中　宏明" userId="63bd088c-6127-446b-acdc-9d45b6caf060" providerId="ADAL" clId="{D29592CC-13E6-4C90-A062-FD92D2F8828F}" dt="2026-01-22T02:50:35.469" v="8371" actId="948"/>
        <pc:sldMkLst>
          <pc:docMk/>
          <pc:sldMk cId="3883546358" sldId="297"/>
        </pc:sldMkLst>
        <pc:spChg chg="mod">
          <ac:chgData name="田中　宏明" userId="63bd088c-6127-446b-acdc-9d45b6caf060" providerId="ADAL" clId="{D29592CC-13E6-4C90-A062-FD92D2F8828F}" dt="2026-01-22T02:50:35.469" v="8371" actId="948"/>
          <ac:spMkLst>
            <pc:docMk/>
            <pc:sldMk cId="3883546358" sldId="297"/>
            <ac:spMk id="4" creationId="{BB7A3C85-A4D5-7C9D-0F1B-92785F579C21}"/>
          </ac:spMkLst>
        </pc:spChg>
        <pc:picChg chg="add mod">
          <ac:chgData name="田中　宏明" userId="63bd088c-6127-446b-acdc-9d45b6caf060" providerId="ADAL" clId="{D29592CC-13E6-4C90-A062-FD92D2F8828F}" dt="2026-01-21T07:16:36.955" v="4557" actId="1582"/>
          <ac:picMkLst>
            <pc:docMk/>
            <pc:sldMk cId="3883546358" sldId="297"/>
            <ac:picMk id="6" creationId="{00E54754-A051-A665-8CDA-53B9D64D8402}"/>
          </ac:picMkLst>
        </pc:picChg>
      </pc:sldChg>
      <pc:sldChg chg="addSp delSp modSp new mod">
        <pc:chgData name="田中　宏明" userId="63bd088c-6127-446b-acdc-9d45b6caf060" providerId="ADAL" clId="{D29592CC-13E6-4C90-A062-FD92D2F8828F}" dt="2026-01-21T07:43:42.077" v="5240" actId="313"/>
        <pc:sldMkLst>
          <pc:docMk/>
          <pc:sldMk cId="377650318" sldId="298"/>
        </pc:sldMkLst>
        <pc:spChg chg="mod">
          <ac:chgData name="田中　宏明" userId="63bd088c-6127-446b-acdc-9d45b6caf060" providerId="ADAL" clId="{D29592CC-13E6-4C90-A062-FD92D2F8828F}" dt="2026-01-21T07:43:42.077" v="5240" actId="313"/>
          <ac:spMkLst>
            <pc:docMk/>
            <pc:sldMk cId="377650318" sldId="298"/>
            <ac:spMk id="4" creationId="{FD43F02B-F104-C3C3-DC69-68D67AE478C3}"/>
          </ac:spMkLst>
        </pc:spChg>
        <pc:picChg chg="add mod">
          <ac:chgData name="田中　宏明" userId="63bd088c-6127-446b-acdc-9d45b6caf060" providerId="ADAL" clId="{D29592CC-13E6-4C90-A062-FD92D2F8828F}" dt="2026-01-21T07:18:07.903" v="4591" actId="1582"/>
          <ac:picMkLst>
            <pc:docMk/>
            <pc:sldMk cId="377650318" sldId="298"/>
            <ac:picMk id="14" creationId="{CE2CE66A-94AB-37F8-16D7-55AC620DA199}"/>
          </ac:picMkLst>
        </pc:picChg>
      </pc:sldChg>
      <pc:sldChg chg="addSp delSp modSp new mod">
        <pc:chgData name="田中　宏明" userId="63bd088c-6127-446b-acdc-9d45b6caf060" providerId="ADAL" clId="{D29592CC-13E6-4C90-A062-FD92D2F8828F}" dt="2026-01-21T07:33:52.290" v="5103" actId="20577"/>
        <pc:sldMkLst>
          <pc:docMk/>
          <pc:sldMk cId="1648055362" sldId="299"/>
        </pc:sldMkLst>
        <pc:spChg chg="mod">
          <ac:chgData name="田中　宏明" userId="63bd088c-6127-446b-acdc-9d45b6caf060" providerId="ADAL" clId="{D29592CC-13E6-4C90-A062-FD92D2F8828F}" dt="2026-01-21T07:33:52.290" v="5103" actId="20577"/>
          <ac:spMkLst>
            <pc:docMk/>
            <pc:sldMk cId="1648055362" sldId="299"/>
            <ac:spMk id="4" creationId="{C942AEAD-2065-2675-0597-78F296E146FD}"/>
          </ac:spMkLst>
        </pc:spChg>
        <pc:picChg chg="add mod">
          <ac:chgData name="田中　宏明" userId="63bd088c-6127-446b-acdc-9d45b6caf060" providerId="ADAL" clId="{D29592CC-13E6-4C90-A062-FD92D2F8828F}" dt="2026-01-21T07:33:07.481" v="4992" actId="1582"/>
          <ac:picMkLst>
            <pc:docMk/>
            <pc:sldMk cId="1648055362" sldId="299"/>
            <ac:picMk id="6" creationId="{ABF023F8-0155-BCB0-C433-2D807512F792}"/>
          </ac:picMkLst>
        </pc:picChg>
      </pc:sldChg>
      <pc:sldChg chg="addSp delSp modSp new mod">
        <pc:chgData name="田中　宏明" userId="63bd088c-6127-446b-acdc-9d45b6caf060" providerId="ADAL" clId="{D29592CC-13E6-4C90-A062-FD92D2F8828F}" dt="2026-01-21T07:34:27.754" v="5166" actId="20577"/>
        <pc:sldMkLst>
          <pc:docMk/>
          <pc:sldMk cId="168357594" sldId="300"/>
        </pc:sldMkLst>
        <pc:spChg chg="mod">
          <ac:chgData name="田中　宏明" userId="63bd088c-6127-446b-acdc-9d45b6caf060" providerId="ADAL" clId="{D29592CC-13E6-4C90-A062-FD92D2F8828F}" dt="2026-01-21T07:34:27.754" v="5166" actId="20577"/>
          <ac:spMkLst>
            <pc:docMk/>
            <pc:sldMk cId="168357594" sldId="300"/>
            <ac:spMk id="4" creationId="{972225FB-1891-5905-EF45-1DBFF0253748}"/>
          </ac:spMkLst>
        </pc:spChg>
        <pc:picChg chg="add mod">
          <ac:chgData name="田中　宏明" userId="63bd088c-6127-446b-acdc-9d45b6caf060" providerId="ADAL" clId="{D29592CC-13E6-4C90-A062-FD92D2F8828F}" dt="2026-01-21T07:34:15.249" v="5109" actId="1582"/>
          <ac:picMkLst>
            <pc:docMk/>
            <pc:sldMk cId="168357594" sldId="300"/>
            <ac:picMk id="6" creationId="{7DB08DCB-589F-8ACE-E0E6-C980896558B0}"/>
          </ac:picMkLst>
        </pc:picChg>
      </pc:sldChg>
      <pc:sldChg chg="addSp delSp modSp new mod">
        <pc:chgData name="田中　宏明" userId="63bd088c-6127-446b-acdc-9d45b6caf060" providerId="ADAL" clId="{D29592CC-13E6-4C90-A062-FD92D2F8828F}" dt="2026-01-21T07:41:44.057" v="5215" actId="20577"/>
        <pc:sldMkLst>
          <pc:docMk/>
          <pc:sldMk cId="2860894371" sldId="301"/>
        </pc:sldMkLst>
        <pc:spChg chg="mod">
          <ac:chgData name="田中　宏明" userId="63bd088c-6127-446b-acdc-9d45b6caf060" providerId="ADAL" clId="{D29592CC-13E6-4C90-A062-FD92D2F8828F}" dt="2026-01-21T07:41:44.057" v="5215" actId="20577"/>
          <ac:spMkLst>
            <pc:docMk/>
            <pc:sldMk cId="2860894371" sldId="301"/>
            <ac:spMk id="4" creationId="{0E3BCE6A-A5F4-BE3B-A4E5-0ED45DC6E334}"/>
          </ac:spMkLst>
        </pc:spChg>
        <pc:picChg chg="add mod">
          <ac:chgData name="田中　宏明" userId="63bd088c-6127-446b-acdc-9d45b6caf060" providerId="ADAL" clId="{D29592CC-13E6-4C90-A062-FD92D2F8828F}" dt="2026-01-21T07:41:19.765" v="5209" actId="1582"/>
          <ac:picMkLst>
            <pc:docMk/>
            <pc:sldMk cId="2860894371" sldId="301"/>
            <ac:picMk id="6" creationId="{B8ED8C3C-E0D5-49C1-C975-49F6B89119EC}"/>
          </ac:picMkLst>
        </pc:picChg>
      </pc:sldChg>
      <pc:sldChg chg="addSp delSp modSp new mod">
        <pc:chgData name="田中　宏明" userId="63bd088c-6127-446b-acdc-9d45b6caf060" providerId="ADAL" clId="{D29592CC-13E6-4C90-A062-FD92D2F8828F}" dt="2026-01-22T02:54:37.271" v="8428" actId="948"/>
        <pc:sldMkLst>
          <pc:docMk/>
          <pc:sldMk cId="3720366845" sldId="302"/>
        </pc:sldMkLst>
        <pc:spChg chg="mod">
          <ac:chgData name="田中　宏明" userId="63bd088c-6127-446b-acdc-9d45b6caf060" providerId="ADAL" clId="{D29592CC-13E6-4C90-A062-FD92D2F8828F}" dt="2026-01-22T02:54:37.271" v="8428" actId="948"/>
          <ac:spMkLst>
            <pc:docMk/>
            <pc:sldMk cId="3720366845" sldId="302"/>
            <ac:spMk id="4" creationId="{8A41D4B3-6599-C5D9-F5EB-CA9548A10F1D}"/>
          </ac:spMkLst>
        </pc:spChg>
        <pc:picChg chg="add mod">
          <ac:chgData name="田中　宏明" userId="63bd088c-6127-446b-acdc-9d45b6caf060" providerId="ADAL" clId="{D29592CC-13E6-4C90-A062-FD92D2F8828F}" dt="2026-01-21T07:42:02.627" v="5222" actId="1582"/>
          <ac:picMkLst>
            <pc:docMk/>
            <pc:sldMk cId="3720366845" sldId="302"/>
            <ac:picMk id="6" creationId="{F05E7B19-6070-93B7-369D-EF87BC8CC0DB}"/>
          </ac:picMkLst>
        </pc:picChg>
      </pc:sldChg>
      <pc:sldChg chg="addSp delSp modSp new mod">
        <pc:chgData name="田中　宏明" userId="63bd088c-6127-446b-acdc-9d45b6caf060" providerId="ADAL" clId="{D29592CC-13E6-4C90-A062-FD92D2F8828F}" dt="2026-01-21T07:58:46.709" v="5752" actId="20577"/>
        <pc:sldMkLst>
          <pc:docMk/>
          <pc:sldMk cId="1048220645" sldId="303"/>
        </pc:sldMkLst>
        <pc:spChg chg="mod">
          <ac:chgData name="田中　宏明" userId="63bd088c-6127-446b-acdc-9d45b6caf060" providerId="ADAL" clId="{D29592CC-13E6-4C90-A062-FD92D2F8828F}" dt="2026-01-21T07:58:46.709" v="5752" actId="20577"/>
          <ac:spMkLst>
            <pc:docMk/>
            <pc:sldMk cId="1048220645" sldId="303"/>
            <ac:spMk id="4" creationId="{5EDFC1F1-8FE6-88EA-CDF0-44B1B97A09B0}"/>
          </ac:spMkLst>
        </pc:spChg>
        <pc:picChg chg="add mod">
          <ac:chgData name="田中　宏明" userId="63bd088c-6127-446b-acdc-9d45b6caf060" providerId="ADAL" clId="{D29592CC-13E6-4C90-A062-FD92D2F8828F}" dt="2026-01-21T07:57:59.023" v="5656" actId="1582"/>
          <ac:picMkLst>
            <pc:docMk/>
            <pc:sldMk cId="1048220645" sldId="303"/>
            <ac:picMk id="6" creationId="{4510BC2E-17A4-81C3-7650-BF82BB758E7C}"/>
          </ac:picMkLst>
        </pc:picChg>
      </pc:sldChg>
      <pc:sldChg chg="addSp delSp modSp new mod">
        <pc:chgData name="田中　宏明" userId="63bd088c-6127-446b-acdc-9d45b6caf060" providerId="ADAL" clId="{D29592CC-13E6-4C90-A062-FD92D2F8828F}" dt="2026-01-21T07:59:29.892" v="5849" actId="20577"/>
        <pc:sldMkLst>
          <pc:docMk/>
          <pc:sldMk cId="2905606632" sldId="304"/>
        </pc:sldMkLst>
        <pc:spChg chg="mod">
          <ac:chgData name="田中　宏明" userId="63bd088c-6127-446b-acdc-9d45b6caf060" providerId="ADAL" clId="{D29592CC-13E6-4C90-A062-FD92D2F8828F}" dt="2026-01-21T07:59:29.892" v="5849" actId="20577"/>
          <ac:spMkLst>
            <pc:docMk/>
            <pc:sldMk cId="2905606632" sldId="304"/>
            <ac:spMk id="4" creationId="{186332AC-8C7B-5499-3AEA-9FD8D8678B97}"/>
          </ac:spMkLst>
        </pc:spChg>
        <pc:picChg chg="add mod">
          <ac:chgData name="田中　宏明" userId="63bd088c-6127-446b-acdc-9d45b6caf060" providerId="ADAL" clId="{D29592CC-13E6-4C90-A062-FD92D2F8828F}" dt="2026-01-21T07:59:02.584" v="5758" actId="1582"/>
          <ac:picMkLst>
            <pc:docMk/>
            <pc:sldMk cId="2905606632" sldId="304"/>
            <ac:picMk id="6" creationId="{531E5D95-B1AA-6518-51E9-DA65893E49B9}"/>
          </ac:picMkLst>
        </pc:picChg>
      </pc:sldChg>
      <pc:sldChg chg="addSp delSp modSp new mod">
        <pc:chgData name="田中　宏明" userId="63bd088c-6127-446b-acdc-9d45b6caf060" providerId="ADAL" clId="{D29592CC-13E6-4C90-A062-FD92D2F8828F}" dt="2026-01-21T08:00:05.171" v="5921" actId="20577"/>
        <pc:sldMkLst>
          <pc:docMk/>
          <pc:sldMk cId="1249221532" sldId="305"/>
        </pc:sldMkLst>
        <pc:spChg chg="mod">
          <ac:chgData name="田中　宏明" userId="63bd088c-6127-446b-acdc-9d45b6caf060" providerId="ADAL" clId="{D29592CC-13E6-4C90-A062-FD92D2F8828F}" dt="2026-01-21T08:00:05.171" v="5921" actId="20577"/>
          <ac:spMkLst>
            <pc:docMk/>
            <pc:sldMk cId="1249221532" sldId="305"/>
            <ac:spMk id="4" creationId="{330F6E98-C675-177A-1C00-23FFB59478DA}"/>
          </ac:spMkLst>
        </pc:spChg>
        <pc:picChg chg="add mod">
          <ac:chgData name="田中　宏明" userId="63bd088c-6127-446b-acdc-9d45b6caf060" providerId="ADAL" clId="{D29592CC-13E6-4C90-A062-FD92D2F8828F}" dt="2026-01-21T07:59:42.495" v="5855" actId="1582"/>
          <ac:picMkLst>
            <pc:docMk/>
            <pc:sldMk cId="1249221532" sldId="305"/>
            <ac:picMk id="6" creationId="{8AF37313-7D7F-0A88-D4F5-EF20BADAA530}"/>
          </ac:picMkLst>
        </pc:picChg>
      </pc:sldChg>
      <pc:sldChg chg="addSp delSp modSp new mod">
        <pc:chgData name="田中　宏明" userId="63bd088c-6127-446b-acdc-9d45b6caf060" providerId="ADAL" clId="{D29592CC-13E6-4C90-A062-FD92D2F8828F}" dt="2026-01-21T08:31:41.374" v="6428" actId="20577"/>
        <pc:sldMkLst>
          <pc:docMk/>
          <pc:sldMk cId="1757672091" sldId="306"/>
        </pc:sldMkLst>
        <pc:spChg chg="mod">
          <ac:chgData name="田中　宏明" userId="63bd088c-6127-446b-acdc-9d45b6caf060" providerId="ADAL" clId="{D29592CC-13E6-4C90-A062-FD92D2F8828F}" dt="2026-01-21T08:31:41.374" v="6428" actId="20577"/>
          <ac:spMkLst>
            <pc:docMk/>
            <pc:sldMk cId="1757672091" sldId="306"/>
            <ac:spMk id="4" creationId="{15608DBC-AE7D-70F7-8E5B-6111AEC7EC83}"/>
          </ac:spMkLst>
        </pc:spChg>
        <pc:picChg chg="add mod">
          <ac:chgData name="田中　宏明" userId="63bd088c-6127-446b-acdc-9d45b6caf060" providerId="ADAL" clId="{D29592CC-13E6-4C90-A062-FD92D2F8828F}" dt="2026-01-21T08:00:17.292" v="5927" actId="1582"/>
          <ac:picMkLst>
            <pc:docMk/>
            <pc:sldMk cId="1757672091" sldId="306"/>
            <ac:picMk id="6" creationId="{FF905DEA-A06B-9768-9FD3-417EA2FE8B65}"/>
          </ac:picMkLst>
        </pc:picChg>
      </pc:sldChg>
      <pc:sldChg chg="addSp delSp modSp new mod">
        <pc:chgData name="田中　宏明" userId="63bd088c-6127-446b-acdc-9d45b6caf060" providerId="ADAL" clId="{D29592CC-13E6-4C90-A062-FD92D2F8828F}" dt="2026-01-22T00:40:12.030" v="6592" actId="14100"/>
        <pc:sldMkLst>
          <pc:docMk/>
          <pc:sldMk cId="1344150869" sldId="307"/>
        </pc:sldMkLst>
        <pc:spChg chg="mod">
          <ac:chgData name="田中　宏明" userId="63bd088c-6127-446b-acdc-9d45b6caf060" providerId="ADAL" clId="{D29592CC-13E6-4C90-A062-FD92D2F8828F}" dt="2026-01-22T00:40:12.030" v="6592" actId="14100"/>
          <ac:spMkLst>
            <pc:docMk/>
            <pc:sldMk cId="1344150869" sldId="307"/>
            <ac:spMk id="4" creationId="{C128E1B3-8725-9C02-1CC7-F157CD084D64}"/>
          </ac:spMkLst>
        </pc:spChg>
        <pc:picChg chg="add mod">
          <ac:chgData name="田中　宏明" userId="63bd088c-6127-446b-acdc-9d45b6caf060" providerId="ADAL" clId="{D29592CC-13E6-4C90-A062-FD92D2F8828F}" dt="2026-01-21T08:25:22.420" v="6331"/>
          <ac:picMkLst>
            <pc:docMk/>
            <pc:sldMk cId="1344150869" sldId="307"/>
            <ac:picMk id="5" creationId="{CDCFB7F7-05CF-301B-74A3-4C7D9BF89C7D}"/>
          </ac:picMkLst>
        </pc:picChg>
      </pc:sldChg>
      <pc:sldChg chg="addSp delSp modSp new mod">
        <pc:chgData name="田中　宏明" userId="63bd088c-6127-446b-acdc-9d45b6caf060" providerId="ADAL" clId="{D29592CC-13E6-4C90-A062-FD92D2F8828F}" dt="2026-01-22T00:31:28.595" v="6525"/>
        <pc:sldMkLst>
          <pc:docMk/>
          <pc:sldMk cId="174155341" sldId="308"/>
        </pc:sldMkLst>
        <pc:spChg chg="mod">
          <ac:chgData name="田中　宏明" userId="63bd088c-6127-446b-acdc-9d45b6caf060" providerId="ADAL" clId="{D29592CC-13E6-4C90-A062-FD92D2F8828F}" dt="2026-01-22T00:31:28.595" v="6525"/>
          <ac:spMkLst>
            <pc:docMk/>
            <pc:sldMk cId="174155341" sldId="308"/>
            <ac:spMk id="4" creationId="{E18A2039-060E-A114-0C0E-40BE6865E97E}"/>
          </ac:spMkLst>
        </pc:spChg>
        <pc:picChg chg="add mod">
          <ac:chgData name="田中　宏明" userId="63bd088c-6127-446b-acdc-9d45b6caf060" providerId="ADAL" clId="{D29592CC-13E6-4C90-A062-FD92D2F8828F}" dt="2026-01-22T00:29:09.596" v="6500" actId="1582"/>
          <ac:picMkLst>
            <pc:docMk/>
            <pc:sldMk cId="174155341" sldId="308"/>
            <ac:picMk id="6" creationId="{770B1C31-5014-B1A5-F3DE-1B9AB43BCBE4}"/>
          </ac:picMkLst>
        </pc:picChg>
      </pc:sldChg>
      <pc:sldChg chg="addSp delSp modSp new mod">
        <pc:chgData name="田中　宏明" userId="63bd088c-6127-446b-acdc-9d45b6caf060" providerId="ADAL" clId="{D29592CC-13E6-4C90-A062-FD92D2F8828F}" dt="2026-01-22T02:57:08.897" v="8448" actId="948"/>
        <pc:sldMkLst>
          <pc:docMk/>
          <pc:sldMk cId="2617498658" sldId="309"/>
        </pc:sldMkLst>
        <pc:spChg chg="mod">
          <ac:chgData name="田中　宏明" userId="63bd088c-6127-446b-acdc-9d45b6caf060" providerId="ADAL" clId="{D29592CC-13E6-4C90-A062-FD92D2F8828F}" dt="2026-01-22T02:57:08.897" v="8448" actId="948"/>
          <ac:spMkLst>
            <pc:docMk/>
            <pc:sldMk cId="2617498658" sldId="309"/>
            <ac:spMk id="4" creationId="{C9985606-E04D-0F2D-9822-F08923D34867}"/>
          </ac:spMkLst>
        </pc:spChg>
        <pc:picChg chg="add mod">
          <ac:chgData name="田中　宏明" userId="63bd088c-6127-446b-acdc-9d45b6caf060" providerId="ADAL" clId="{D29592CC-13E6-4C90-A062-FD92D2F8828F}" dt="2026-01-22T00:29:31.306" v="6507" actId="1582"/>
          <ac:picMkLst>
            <pc:docMk/>
            <pc:sldMk cId="2617498658" sldId="309"/>
            <ac:picMk id="6" creationId="{5B1BF0B5-E2C1-0A7C-FE83-5AB992129C38}"/>
          </ac:picMkLst>
        </pc:picChg>
      </pc:sldChg>
      <pc:sldChg chg="addSp delSp modSp new mod">
        <pc:chgData name="田中　宏明" userId="63bd088c-6127-446b-acdc-9d45b6caf060" providerId="ADAL" clId="{D29592CC-13E6-4C90-A062-FD92D2F8828F}" dt="2026-01-22T00:42:58.065" v="6631" actId="20577"/>
        <pc:sldMkLst>
          <pc:docMk/>
          <pc:sldMk cId="3372393621" sldId="310"/>
        </pc:sldMkLst>
        <pc:spChg chg="mod">
          <ac:chgData name="田中　宏明" userId="63bd088c-6127-446b-acdc-9d45b6caf060" providerId="ADAL" clId="{D29592CC-13E6-4C90-A062-FD92D2F8828F}" dt="2026-01-22T00:42:58.065" v="6631" actId="20577"/>
          <ac:spMkLst>
            <pc:docMk/>
            <pc:sldMk cId="3372393621" sldId="310"/>
            <ac:spMk id="4" creationId="{2C5996EC-5C5E-1911-B9D7-565866BF580F}"/>
          </ac:spMkLst>
        </pc:spChg>
      </pc:sldChg>
      <pc:sldChg chg="addSp delSp modSp new mod">
        <pc:chgData name="田中　宏明" userId="63bd088c-6127-446b-acdc-9d45b6caf060" providerId="ADAL" clId="{D29592CC-13E6-4C90-A062-FD92D2F8828F}" dt="2026-01-22T00:46:31.332" v="6673" actId="20577"/>
        <pc:sldMkLst>
          <pc:docMk/>
          <pc:sldMk cId="541802988" sldId="311"/>
        </pc:sldMkLst>
        <pc:spChg chg="mod">
          <ac:chgData name="田中　宏明" userId="63bd088c-6127-446b-acdc-9d45b6caf060" providerId="ADAL" clId="{D29592CC-13E6-4C90-A062-FD92D2F8828F}" dt="2026-01-22T00:46:31.332" v="6673" actId="20577"/>
          <ac:spMkLst>
            <pc:docMk/>
            <pc:sldMk cId="541802988" sldId="311"/>
            <ac:spMk id="4" creationId="{D5BE51D7-BCC6-4D93-E1E4-455027DD2F33}"/>
          </ac:spMkLst>
        </pc:spChg>
        <pc:picChg chg="add mod">
          <ac:chgData name="田中　宏明" userId="63bd088c-6127-446b-acdc-9d45b6caf060" providerId="ADAL" clId="{D29592CC-13E6-4C90-A062-FD92D2F8828F}" dt="2026-01-22T00:30:10.288" v="6519" actId="1582"/>
          <ac:picMkLst>
            <pc:docMk/>
            <pc:sldMk cId="541802988" sldId="311"/>
            <ac:picMk id="6" creationId="{DFD84E1F-965B-12F7-FBEB-97F462B03EDF}"/>
          </ac:picMkLst>
        </pc:picChg>
      </pc:sldChg>
      <pc:sldChg chg="addSp delSp modSp new mod">
        <pc:chgData name="田中　宏明" userId="63bd088c-6127-446b-acdc-9d45b6caf060" providerId="ADAL" clId="{D29592CC-13E6-4C90-A062-FD92D2F8828F}" dt="2026-01-22T00:54:46.216" v="6681"/>
        <pc:sldMkLst>
          <pc:docMk/>
          <pc:sldMk cId="235551379" sldId="312"/>
        </pc:sldMkLst>
        <pc:spChg chg="mod">
          <ac:chgData name="田中　宏明" userId="63bd088c-6127-446b-acdc-9d45b6caf060" providerId="ADAL" clId="{D29592CC-13E6-4C90-A062-FD92D2F8828F}" dt="2026-01-22T00:54:46.216" v="6681"/>
          <ac:spMkLst>
            <pc:docMk/>
            <pc:sldMk cId="235551379" sldId="312"/>
            <ac:spMk id="4" creationId="{4A35C439-8B5A-51BF-33B6-8C072FDACDBD}"/>
          </ac:spMkLst>
        </pc:spChg>
        <pc:picChg chg="add mod">
          <ac:chgData name="田中　宏明" userId="63bd088c-6127-446b-acdc-9d45b6caf060" providerId="ADAL" clId="{D29592CC-13E6-4C90-A062-FD92D2F8828F}" dt="2026-01-22T00:30:25.694" v="6524" actId="1582"/>
          <ac:picMkLst>
            <pc:docMk/>
            <pc:sldMk cId="235551379" sldId="312"/>
            <ac:picMk id="6" creationId="{B2FA1B1F-DC8C-6B88-DE76-836F465C2A1C}"/>
          </ac:picMkLst>
        </pc:picChg>
      </pc:sldChg>
      <pc:sldChg chg="modSp add mod">
        <pc:chgData name="田中　宏明" userId="63bd088c-6127-446b-acdc-9d45b6caf060" providerId="ADAL" clId="{D29592CC-13E6-4C90-A062-FD92D2F8828F}" dt="2026-01-22T02:57:24.529" v="8449" actId="948"/>
        <pc:sldMkLst>
          <pc:docMk/>
          <pc:sldMk cId="2450378048" sldId="313"/>
        </pc:sldMkLst>
        <pc:spChg chg="mod">
          <ac:chgData name="田中　宏明" userId="63bd088c-6127-446b-acdc-9d45b6caf060" providerId="ADAL" clId="{D29592CC-13E6-4C90-A062-FD92D2F8828F}" dt="2026-01-22T02:57:24.529" v="8449" actId="948"/>
          <ac:spMkLst>
            <pc:docMk/>
            <pc:sldMk cId="2450378048" sldId="313"/>
            <ac:spMk id="4" creationId="{3CCD12DB-C762-9BF6-F1B4-13EF43C88902}"/>
          </ac:spMkLst>
        </pc:spChg>
      </pc:sldChg>
      <pc:sldChg chg="modSp add mod">
        <pc:chgData name="田中　宏明" userId="63bd088c-6127-446b-acdc-9d45b6caf060" providerId="ADAL" clId="{D29592CC-13E6-4C90-A062-FD92D2F8828F}" dt="2026-01-22T00:47:01.380" v="6680" actId="20577"/>
        <pc:sldMkLst>
          <pc:docMk/>
          <pc:sldMk cId="209532137" sldId="314"/>
        </pc:sldMkLst>
        <pc:spChg chg="mod">
          <ac:chgData name="田中　宏明" userId="63bd088c-6127-446b-acdc-9d45b6caf060" providerId="ADAL" clId="{D29592CC-13E6-4C90-A062-FD92D2F8828F}" dt="2026-01-22T00:47:01.380" v="6680" actId="20577"/>
          <ac:spMkLst>
            <pc:docMk/>
            <pc:sldMk cId="209532137" sldId="314"/>
            <ac:spMk id="4" creationId="{6AC11CE0-F021-3E4B-50B1-0EF50DAB4695}"/>
          </ac:spMkLst>
        </pc:spChg>
      </pc:sldChg>
      <pc:sldChg chg="addSp delSp modSp new mod">
        <pc:chgData name="田中　宏明" userId="63bd088c-6127-446b-acdc-9d45b6caf060" providerId="ADAL" clId="{D29592CC-13E6-4C90-A062-FD92D2F8828F}" dt="2026-01-22T01:09:08.872" v="6905" actId="14100"/>
        <pc:sldMkLst>
          <pc:docMk/>
          <pc:sldMk cId="1551643947" sldId="315"/>
        </pc:sldMkLst>
        <pc:spChg chg="mod">
          <ac:chgData name="田中　宏明" userId="63bd088c-6127-446b-acdc-9d45b6caf060" providerId="ADAL" clId="{D29592CC-13E6-4C90-A062-FD92D2F8828F}" dt="2026-01-22T01:09:08.872" v="6905" actId="14100"/>
          <ac:spMkLst>
            <pc:docMk/>
            <pc:sldMk cId="1551643947" sldId="315"/>
            <ac:spMk id="4" creationId="{5EB697AC-0B60-CFFF-FA9C-975B55425C74}"/>
          </ac:spMkLst>
        </pc:spChg>
        <pc:picChg chg="add mod">
          <ac:chgData name="田中　宏明" userId="63bd088c-6127-446b-acdc-9d45b6caf060" providerId="ADAL" clId="{D29592CC-13E6-4C90-A062-FD92D2F8828F}" dt="2026-01-22T00:55:02.103" v="6685" actId="1582"/>
          <ac:picMkLst>
            <pc:docMk/>
            <pc:sldMk cId="1551643947" sldId="315"/>
            <ac:picMk id="6" creationId="{A40852B5-E32B-2557-57B6-1B82B1B713E3}"/>
          </ac:picMkLst>
        </pc:picChg>
      </pc:sldChg>
      <pc:sldChg chg="addSp delSp modSp new mod">
        <pc:chgData name="田中　宏明" userId="63bd088c-6127-446b-acdc-9d45b6caf060" providerId="ADAL" clId="{D29592CC-13E6-4C90-A062-FD92D2F8828F}" dt="2026-01-22T01:20:12.320" v="7024" actId="20577"/>
        <pc:sldMkLst>
          <pc:docMk/>
          <pc:sldMk cId="2724225221" sldId="316"/>
        </pc:sldMkLst>
        <pc:spChg chg="mod">
          <ac:chgData name="田中　宏明" userId="63bd088c-6127-446b-acdc-9d45b6caf060" providerId="ADAL" clId="{D29592CC-13E6-4C90-A062-FD92D2F8828F}" dt="2026-01-22T01:20:12.320" v="7024" actId="20577"/>
          <ac:spMkLst>
            <pc:docMk/>
            <pc:sldMk cId="2724225221" sldId="316"/>
            <ac:spMk id="4" creationId="{D0157653-9941-9CBC-2CC3-1E494ED9C3B0}"/>
          </ac:spMkLst>
        </pc:spChg>
        <pc:picChg chg="add mod">
          <ac:chgData name="田中　宏明" userId="63bd088c-6127-446b-acdc-9d45b6caf060" providerId="ADAL" clId="{D29592CC-13E6-4C90-A062-FD92D2F8828F}" dt="2026-01-22T00:55:18.081" v="6691" actId="1582"/>
          <ac:picMkLst>
            <pc:docMk/>
            <pc:sldMk cId="2724225221" sldId="316"/>
            <ac:picMk id="6" creationId="{A0C6442C-2803-F7EE-7420-D50AA0CA1D1F}"/>
          </ac:picMkLst>
        </pc:picChg>
      </pc:sldChg>
      <pc:sldChg chg="addSp delSp modSp new mod">
        <pc:chgData name="田中　宏明" userId="63bd088c-6127-446b-acdc-9d45b6caf060" providerId="ADAL" clId="{D29592CC-13E6-4C90-A062-FD92D2F8828F}" dt="2026-01-22T04:10:17.321" v="8453" actId="20577"/>
        <pc:sldMkLst>
          <pc:docMk/>
          <pc:sldMk cId="2345975227" sldId="317"/>
        </pc:sldMkLst>
        <pc:spChg chg="mod">
          <ac:chgData name="田中　宏明" userId="63bd088c-6127-446b-acdc-9d45b6caf060" providerId="ADAL" clId="{D29592CC-13E6-4C90-A062-FD92D2F8828F}" dt="2026-01-22T04:10:17.321" v="8453" actId="20577"/>
          <ac:spMkLst>
            <pc:docMk/>
            <pc:sldMk cId="2345975227" sldId="317"/>
            <ac:spMk id="4" creationId="{A1E8E773-779A-1746-8C45-56C3D0808BA3}"/>
          </ac:spMkLst>
        </pc:spChg>
      </pc:sldChg>
      <pc:sldChg chg="addSp delSp modSp new mod">
        <pc:chgData name="田中　宏明" userId="63bd088c-6127-446b-acdc-9d45b6caf060" providerId="ADAL" clId="{D29592CC-13E6-4C90-A062-FD92D2F8828F}" dt="2026-01-22T01:27:18.479" v="7171" actId="20577"/>
        <pc:sldMkLst>
          <pc:docMk/>
          <pc:sldMk cId="905487350" sldId="318"/>
        </pc:sldMkLst>
        <pc:spChg chg="mod">
          <ac:chgData name="田中　宏明" userId="63bd088c-6127-446b-acdc-9d45b6caf060" providerId="ADAL" clId="{D29592CC-13E6-4C90-A062-FD92D2F8828F}" dt="2026-01-22T01:27:18.479" v="7171" actId="20577"/>
          <ac:spMkLst>
            <pc:docMk/>
            <pc:sldMk cId="905487350" sldId="318"/>
            <ac:spMk id="4" creationId="{1C1098FD-21A4-BB20-9A39-DA403516F77C}"/>
          </ac:spMkLst>
        </pc:spChg>
        <pc:picChg chg="add mod">
          <ac:chgData name="田中　宏明" userId="63bd088c-6127-446b-acdc-9d45b6caf060" providerId="ADAL" clId="{D29592CC-13E6-4C90-A062-FD92D2F8828F}" dt="2026-01-22T00:55:48.989" v="6703" actId="1582"/>
          <ac:picMkLst>
            <pc:docMk/>
            <pc:sldMk cId="905487350" sldId="318"/>
            <ac:picMk id="6" creationId="{569D1CD8-CF3F-FDF6-678D-50960A3A99EF}"/>
          </ac:picMkLst>
        </pc:picChg>
      </pc:sldChg>
      <pc:sldChg chg="addSp delSp modSp new mod">
        <pc:chgData name="田中　宏明" userId="63bd088c-6127-446b-acdc-9d45b6caf060" providerId="ADAL" clId="{D29592CC-13E6-4C90-A062-FD92D2F8828F}" dt="2026-01-22T00:56:03.481" v="6709" actId="1582"/>
        <pc:sldMkLst>
          <pc:docMk/>
          <pc:sldMk cId="2214695931" sldId="319"/>
        </pc:sldMkLst>
        <pc:picChg chg="add mod">
          <ac:chgData name="田中　宏明" userId="63bd088c-6127-446b-acdc-9d45b6caf060" providerId="ADAL" clId="{D29592CC-13E6-4C90-A062-FD92D2F8828F}" dt="2026-01-22T00:56:03.481" v="6709" actId="1582"/>
          <ac:picMkLst>
            <pc:docMk/>
            <pc:sldMk cId="2214695931" sldId="319"/>
            <ac:picMk id="6" creationId="{777EF7EC-3C5A-68E5-A129-AAE9E081615E}"/>
          </ac:picMkLst>
        </pc:picChg>
      </pc:sldChg>
      <pc:sldChg chg="addSp delSp modSp new mod">
        <pc:chgData name="田中　宏明" userId="63bd088c-6127-446b-acdc-9d45b6caf060" providerId="ADAL" clId="{D29592CC-13E6-4C90-A062-FD92D2F8828F}" dt="2026-01-22T01:28:28.242" v="7185" actId="6549"/>
        <pc:sldMkLst>
          <pc:docMk/>
          <pc:sldMk cId="3185269238" sldId="320"/>
        </pc:sldMkLst>
        <pc:spChg chg="mod">
          <ac:chgData name="田中　宏明" userId="63bd088c-6127-446b-acdc-9d45b6caf060" providerId="ADAL" clId="{D29592CC-13E6-4C90-A062-FD92D2F8828F}" dt="2026-01-22T01:28:28.242" v="7185" actId="6549"/>
          <ac:spMkLst>
            <pc:docMk/>
            <pc:sldMk cId="3185269238" sldId="320"/>
            <ac:spMk id="4" creationId="{8664BBCE-B2AB-CECA-DA2C-B15FCC4289F9}"/>
          </ac:spMkLst>
        </pc:spChg>
      </pc:sldChg>
      <pc:sldChg chg="addSp delSp modSp new mod">
        <pc:chgData name="田中　宏明" userId="63bd088c-6127-446b-acdc-9d45b6caf060" providerId="ADAL" clId="{D29592CC-13E6-4C90-A062-FD92D2F8828F}" dt="2026-01-22T01:32:28.971" v="7215" actId="948"/>
        <pc:sldMkLst>
          <pc:docMk/>
          <pc:sldMk cId="1013389174" sldId="321"/>
        </pc:sldMkLst>
        <pc:spChg chg="mod">
          <ac:chgData name="田中　宏明" userId="63bd088c-6127-446b-acdc-9d45b6caf060" providerId="ADAL" clId="{D29592CC-13E6-4C90-A062-FD92D2F8828F}" dt="2026-01-22T01:32:28.971" v="7215" actId="948"/>
          <ac:spMkLst>
            <pc:docMk/>
            <pc:sldMk cId="1013389174" sldId="321"/>
            <ac:spMk id="4" creationId="{83D01573-2260-3427-0CEB-D908054B573D}"/>
          </ac:spMkLst>
        </pc:spChg>
      </pc:sldChg>
      <pc:sldChg chg="addSp delSp modSp new mod">
        <pc:chgData name="田中　宏明" userId="63bd088c-6127-446b-acdc-9d45b6caf060" providerId="ADAL" clId="{D29592CC-13E6-4C90-A062-FD92D2F8828F}" dt="2026-01-22T01:33:49.573" v="7245" actId="948"/>
        <pc:sldMkLst>
          <pc:docMk/>
          <pc:sldMk cId="2190932419" sldId="322"/>
        </pc:sldMkLst>
        <pc:spChg chg="mod">
          <ac:chgData name="田中　宏明" userId="63bd088c-6127-446b-acdc-9d45b6caf060" providerId="ADAL" clId="{D29592CC-13E6-4C90-A062-FD92D2F8828F}" dt="2026-01-22T01:33:49.573" v="7245" actId="948"/>
          <ac:spMkLst>
            <pc:docMk/>
            <pc:sldMk cId="2190932419" sldId="322"/>
            <ac:spMk id="4" creationId="{4482F2C7-1F10-B758-E033-62107F9FA9B3}"/>
          </ac:spMkLst>
        </pc:spChg>
        <pc:picChg chg="add mod">
          <ac:chgData name="田中　宏明" userId="63bd088c-6127-446b-acdc-9d45b6caf060" providerId="ADAL" clId="{D29592CC-13E6-4C90-A062-FD92D2F8828F}" dt="2026-01-22T00:56:55.566" v="6727" actId="1582"/>
          <ac:picMkLst>
            <pc:docMk/>
            <pc:sldMk cId="2190932419" sldId="322"/>
            <ac:picMk id="6" creationId="{C5AB7ACC-C9E5-A6A8-8197-27A67CF2988C}"/>
          </ac:picMkLst>
        </pc:picChg>
      </pc:sldChg>
      <pc:sldChg chg="addSp delSp modSp new mod">
        <pc:chgData name="田中　宏明" userId="63bd088c-6127-446b-acdc-9d45b6caf060" providerId="ADAL" clId="{D29592CC-13E6-4C90-A062-FD92D2F8828F}" dt="2026-01-22T01:35:12.467" v="7264" actId="20577"/>
        <pc:sldMkLst>
          <pc:docMk/>
          <pc:sldMk cId="3073079841" sldId="323"/>
        </pc:sldMkLst>
        <pc:spChg chg="mod">
          <ac:chgData name="田中　宏明" userId="63bd088c-6127-446b-acdc-9d45b6caf060" providerId="ADAL" clId="{D29592CC-13E6-4C90-A062-FD92D2F8828F}" dt="2026-01-22T01:35:12.467" v="7264" actId="20577"/>
          <ac:spMkLst>
            <pc:docMk/>
            <pc:sldMk cId="3073079841" sldId="323"/>
            <ac:spMk id="4" creationId="{41476AFE-1C60-A50A-676D-07495AF1AB73}"/>
          </ac:spMkLst>
        </pc:spChg>
        <pc:picChg chg="add mod">
          <ac:chgData name="田中　宏明" userId="63bd088c-6127-446b-acdc-9d45b6caf060" providerId="ADAL" clId="{D29592CC-13E6-4C90-A062-FD92D2F8828F}" dt="2026-01-22T00:57:08.596" v="6733" actId="1582"/>
          <ac:picMkLst>
            <pc:docMk/>
            <pc:sldMk cId="3073079841" sldId="323"/>
            <ac:picMk id="6" creationId="{038DE676-5B42-082F-30F9-23338BFAE1DD}"/>
          </ac:picMkLst>
        </pc:picChg>
      </pc:sldChg>
      <pc:sldChg chg="addSp delSp modSp new mod">
        <pc:chgData name="田中　宏明" userId="63bd088c-6127-446b-acdc-9d45b6caf060" providerId="ADAL" clId="{D29592CC-13E6-4C90-A062-FD92D2F8828F}" dt="2026-01-22T00:57:21.471" v="6739" actId="1582"/>
        <pc:sldMkLst>
          <pc:docMk/>
          <pc:sldMk cId="1058592386" sldId="324"/>
        </pc:sldMkLst>
        <pc:picChg chg="add mod">
          <ac:chgData name="田中　宏明" userId="63bd088c-6127-446b-acdc-9d45b6caf060" providerId="ADAL" clId="{D29592CC-13E6-4C90-A062-FD92D2F8828F}" dt="2026-01-22T00:57:21.471" v="6739" actId="1582"/>
          <ac:picMkLst>
            <pc:docMk/>
            <pc:sldMk cId="1058592386" sldId="324"/>
            <ac:picMk id="6" creationId="{88098014-63DF-48E9-7280-C59DBBAFD254}"/>
          </ac:picMkLst>
        </pc:picChg>
      </pc:sldChg>
      <pc:sldChg chg="addSp delSp modSp new mod">
        <pc:chgData name="田中　宏明" userId="63bd088c-6127-446b-acdc-9d45b6caf060" providerId="ADAL" clId="{D29592CC-13E6-4C90-A062-FD92D2F8828F}" dt="2026-01-22T01:41:57.993" v="7405" actId="14100"/>
        <pc:sldMkLst>
          <pc:docMk/>
          <pc:sldMk cId="301333201" sldId="325"/>
        </pc:sldMkLst>
        <pc:spChg chg="mod">
          <ac:chgData name="田中　宏明" userId="63bd088c-6127-446b-acdc-9d45b6caf060" providerId="ADAL" clId="{D29592CC-13E6-4C90-A062-FD92D2F8828F}" dt="2026-01-22T01:41:57.993" v="7405" actId="14100"/>
          <ac:spMkLst>
            <pc:docMk/>
            <pc:sldMk cId="301333201" sldId="325"/>
            <ac:spMk id="4" creationId="{61B24DF8-5162-2235-F490-B0B37E9E66D5}"/>
          </ac:spMkLst>
        </pc:spChg>
      </pc:sldChg>
      <pc:sldChg chg="addSp delSp modSp new mod">
        <pc:chgData name="田中　宏明" userId="63bd088c-6127-446b-acdc-9d45b6caf060" providerId="ADAL" clId="{D29592CC-13E6-4C90-A062-FD92D2F8828F}" dt="2026-01-22T01:55:05.059" v="7535" actId="948"/>
        <pc:sldMkLst>
          <pc:docMk/>
          <pc:sldMk cId="4039306458" sldId="326"/>
        </pc:sldMkLst>
        <pc:spChg chg="mod">
          <ac:chgData name="田中　宏明" userId="63bd088c-6127-446b-acdc-9d45b6caf060" providerId="ADAL" clId="{D29592CC-13E6-4C90-A062-FD92D2F8828F}" dt="2026-01-22T01:55:05.059" v="7535" actId="948"/>
          <ac:spMkLst>
            <pc:docMk/>
            <pc:sldMk cId="4039306458" sldId="326"/>
            <ac:spMk id="4" creationId="{78C7A0C6-D27F-3A86-D51A-234D43172266}"/>
          </ac:spMkLst>
        </pc:spChg>
        <pc:picChg chg="add mod">
          <ac:chgData name="田中　宏明" userId="63bd088c-6127-446b-acdc-9d45b6caf060" providerId="ADAL" clId="{D29592CC-13E6-4C90-A062-FD92D2F8828F}" dt="2026-01-22T00:57:56.687" v="6751" actId="1582"/>
          <ac:picMkLst>
            <pc:docMk/>
            <pc:sldMk cId="4039306458" sldId="326"/>
            <ac:picMk id="6" creationId="{B6CFB1FC-2AD5-F199-7B1A-46130DB3BA20}"/>
          </ac:picMkLst>
        </pc:picChg>
      </pc:sldChg>
      <pc:sldChg chg="addSp delSp modSp new mod">
        <pc:chgData name="田中　宏明" userId="63bd088c-6127-446b-acdc-9d45b6caf060" providerId="ADAL" clId="{D29592CC-13E6-4C90-A062-FD92D2F8828F}" dt="2026-01-22T01:59:01.512" v="7633" actId="1036"/>
        <pc:sldMkLst>
          <pc:docMk/>
          <pc:sldMk cId="3486030260" sldId="327"/>
        </pc:sldMkLst>
        <pc:spChg chg="mod">
          <ac:chgData name="田中　宏明" userId="63bd088c-6127-446b-acdc-9d45b6caf060" providerId="ADAL" clId="{D29592CC-13E6-4C90-A062-FD92D2F8828F}" dt="2026-01-22T01:59:01.512" v="7633" actId="1036"/>
          <ac:spMkLst>
            <pc:docMk/>
            <pc:sldMk cId="3486030260" sldId="327"/>
            <ac:spMk id="4" creationId="{31C4A4EE-B6BC-F42C-71A6-FC21F81DB323}"/>
          </ac:spMkLst>
        </pc:spChg>
        <pc:picChg chg="add mod">
          <ac:chgData name="田中　宏明" userId="63bd088c-6127-446b-acdc-9d45b6caf060" providerId="ADAL" clId="{D29592CC-13E6-4C90-A062-FD92D2F8828F}" dt="2026-01-22T00:58:11.527" v="6757" actId="1582"/>
          <ac:picMkLst>
            <pc:docMk/>
            <pc:sldMk cId="3486030260" sldId="327"/>
            <ac:picMk id="6" creationId="{D4FE8A90-B332-A546-C6E2-EA4AF72E92AD}"/>
          </ac:picMkLst>
        </pc:picChg>
      </pc:sldChg>
      <pc:sldChg chg="addSp delSp modSp new mod">
        <pc:chgData name="田中　宏明" userId="63bd088c-6127-446b-acdc-9d45b6caf060" providerId="ADAL" clId="{D29592CC-13E6-4C90-A062-FD92D2F8828F}" dt="2026-01-22T02:01:19.990" v="7657" actId="14100"/>
        <pc:sldMkLst>
          <pc:docMk/>
          <pc:sldMk cId="3951224150" sldId="328"/>
        </pc:sldMkLst>
        <pc:spChg chg="mod">
          <ac:chgData name="田中　宏明" userId="63bd088c-6127-446b-acdc-9d45b6caf060" providerId="ADAL" clId="{D29592CC-13E6-4C90-A062-FD92D2F8828F}" dt="2026-01-22T02:01:19.990" v="7657" actId="14100"/>
          <ac:spMkLst>
            <pc:docMk/>
            <pc:sldMk cId="3951224150" sldId="328"/>
            <ac:spMk id="4" creationId="{957F85BD-AE5C-AEF0-A94E-20CD6C6CDD15}"/>
          </ac:spMkLst>
        </pc:spChg>
        <pc:picChg chg="add mod">
          <ac:chgData name="田中　宏明" userId="63bd088c-6127-446b-acdc-9d45b6caf060" providerId="ADAL" clId="{D29592CC-13E6-4C90-A062-FD92D2F8828F}" dt="2026-01-22T00:58:28.395" v="6763" actId="1582"/>
          <ac:picMkLst>
            <pc:docMk/>
            <pc:sldMk cId="3951224150" sldId="328"/>
            <ac:picMk id="6" creationId="{EF9DAB19-74D6-A587-EFE8-3A7DEE99B983}"/>
          </ac:picMkLst>
        </pc:picChg>
      </pc:sldChg>
      <pc:sldChg chg="addSp delSp modSp new mod">
        <pc:chgData name="田中　宏明" userId="63bd088c-6127-446b-acdc-9d45b6caf060" providerId="ADAL" clId="{D29592CC-13E6-4C90-A062-FD92D2F8828F}" dt="2026-01-22T02:10:07.548" v="7773" actId="1035"/>
        <pc:sldMkLst>
          <pc:docMk/>
          <pc:sldMk cId="4141280951" sldId="329"/>
        </pc:sldMkLst>
        <pc:spChg chg="mod">
          <ac:chgData name="田中　宏明" userId="63bd088c-6127-446b-acdc-9d45b6caf060" providerId="ADAL" clId="{D29592CC-13E6-4C90-A062-FD92D2F8828F}" dt="2026-01-22T02:10:07.548" v="7773" actId="1035"/>
          <ac:spMkLst>
            <pc:docMk/>
            <pc:sldMk cId="4141280951" sldId="329"/>
            <ac:spMk id="4" creationId="{AE749769-1875-9BA5-F536-6FCA9D0B9AF5}"/>
          </ac:spMkLst>
        </pc:spChg>
        <pc:picChg chg="add mod">
          <ac:chgData name="田中　宏明" userId="63bd088c-6127-446b-acdc-9d45b6caf060" providerId="ADAL" clId="{D29592CC-13E6-4C90-A062-FD92D2F8828F}" dt="2026-01-22T00:58:43.215" v="6769" actId="1582"/>
          <ac:picMkLst>
            <pc:docMk/>
            <pc:sldMk cId="4141280951" sldId="329"/>
            <ac:picMk id="6" creationId="{CA65A665-A838-1024-862E-79D3D91BF211}"/>
          </ac:picMkLst>
        </pc:picChg>
      </pc:sldChg>
      <pc:sldChg chg="modSp add mod">
        <pc:chgData name="田中　宏明" userId="63bd088c-6127-446b-acdc-9d45b6caf060" providerId="ADAL" clId="{D29592CC-13E6-4C90-A062-FD92D2F8828F}" dt="2026-01-22T01:39:09.641" v="7339" actId="948"/>
        <pc:sldMkLst>
          <pc:docMk/>
          <pc:sldMk cId="1547429860" sldId="330"/>
        </pc:sldMkLst>
        <pc:spChg chg="mod">
          <ac:chgData name="田中　宏明" userId="63bd088c-6127-446b-acdc-9d45b6caf060" providerId="ADAL" clId="{D29592CC-13E6-4C90-A062-FD92D2F8828F}" dt="2026-01-22T01:39:09.641" v="7339" actId="948"/>
          <ac:spMkLst>
            <pc:docMk/>
            <pc:sldMk cId="1547429860" sldId="330"/>
            <ac:spMk id="4" creationId="{1727A4F0-28DC-FEC7-611E-256B75B317C7}"/>
          </ac:spMkLst>
        </pc:spChg>
      </pc:sldChg>
      <pc:sldChg chg="modSp add mod">
        <pc:chgData name="田中　宏明" userId="63bd088c-6127-446b-acdc-9d45b6caf060" providerId="ADAL" clId="{D29592CC-13E6-4C90-A062-FD92D2F8828F}" dt="2026-01-22T01:54:09.455" v="7529" actId="20577"/>
        <pc:sldMkLst>
          <pc:docMk/>
          <pc:sldMk cId="695197129" sldId="331"/>
        </pc:sldMkLst>
        <pc:spChg chg="mod">
          <ac:chgData name="田中　宏明" userId="63bd088c-6127-446b-acdc-9d45b6caf060" providerId="ADAL" clId="{D29592CC-13E6-4C90-A062-FD92D2F8828F}" dt="2026-01-22T01:54:09.455" v="7529" actId="20577"/>
          <ac:spMkLst>
            <pc:docMk/>
            <pc:sldMk cId="695197129" sldId="331"/>
            <ac:spMk id="4" creationId="{E44A252D-B1A3-0FAD-3B39-BD695EE1513B}"/>
          </ac:spMkLst>
        </pc:spChg>
      </pc:sldChg>
      <pc:sldChg chg="modSp add mod ord">
        <pc:chgData name="田中　宏明" userId="63bd088c-6127-446b-acdc-9d45b6caf060" providerId="ADAL" clId="{D29592CC-13E6-4C90-A062-FD92D2F8828F}" dt="2026-01-22T02:05:28.461" v="7693"/>
        <pc:sldMkLst>
          <pc:docMk/>
          <pc:sldMk cId="1907476126" sldId="332"/>
        </pc:sldMkLst>
        <pc:spChg chg="mod">
          <ac:chgData name="田中　宏明" userId="63bd088c-6127-446b-acdc-9d45b6caf060" providerId="ADAL" clId="{D29592CC-13E6-4C90-A062-FD92D2F8828F}" dt="2026-01-22T02:05:21.506" v="7691" actId="20577"/>
          <ac:spMkLst>
            <pc:docMk/>
            <pc:sldMk cId="1907476126" sldId="332"/>
            <ac:spMk id="4" creationId="{EE569C31-C7EA-467C-CEF7-59C9113A9B47}"/>
          </ac:spMkLst>
        </pc:spChg>
      </pc:sldChg>
      <pc:sldChg chg="modSp add mod">
        <pc:chgData name="田中　宏明" userId="63bd088c-6127-446b-acdc-9d45b6caf060" providerId="ADAL" clId="{D29592CC-13E6-4C90-A062-FD92D2F8828F}" dt="2026-01-22T02:13:05.987" v="7826" actId="20577"/>
        <pc:sldMkLst>
          <pc:docMk/>
          <pc:sldMk cId="2651514417" sldId="333"/>
        </pc:sldMkLst>
        <pc:spChg chg="mod">
          <ac:chgData name="田中　宏明" userId="63bd088c-6127-446b-acdc-9d45b6caf060" providerId="ADAL" clId="{D29592CC-13E6-4C90-A062-FD92D2F8828F}" dt="2026-01-22T02:13:05.987" v="7826" actId="20577"/>
          <ac:spMkLst>
            <pc:docMk/>
            <pc:sldMk cId="2651514417" sldId="333"/>
            <ac:spMk id="4" creationId="{795FB15F-C342-7AE1-E871-A77A4357EA20}"/>
          </ac:spMkLst>
        </pc:spChg>
      </pc:sldChg>
      <pc:sldChg chg="modSp add mod">
        <pc:chgData name="田中　宏明" userId="63bd088c-6127-446b-acdc-9d45b6caf060" providerId="ADAL" clId="{D29592CC-13E6-4C90-A062-FD92D2F8828F}" dt="2026-01-22T02:22:31.444" v="8017" actId="6549"/>
        <pc:sldMkLst>
          <pc:docMk/>
          <pc:sldMk cId="2856513126" sldId="334"/>
        </pc:sldMkLst>
        <pc:spChg chg="mod">
          <ac:chgData name="田中　宏明" userId="63bd088c-6127-446b-acdc-9d45b6caf060" providerId="ADAL" clId="{D29592CC-13E6-4C90-A062-FD92D2F8828F}" dt="2026-01-22T02:22:31.444" v="8017" actId="6549"/>
          <ac:spMkLst>
            <pc:docMk/>
            <pc:sldMk cId="2856513126" sldId="334"/>
            <ac:spMk id="4" creationId="{4D594A44-E49E-B936-3294-2A518692AA66}"/>
          </ac:spMkLst>
        </pc:spChg>
      </pc:sldChg>
      <pc:sldChg chg="modSp add mod ord">
        <pc:chgData name="田中　宏明" userId="63bd088c-6127-446b-acdc-9d45b6caf060" providerId="ADAL" clId="{D29592CC-13E6-4C90-A062-FD92D2F8828F}" dt="2026-01-22T02:28:06.430" v="8089" actId="948"/>
        <pc:sldMkLst>
          <pc:docMk/>
          <pc:sldMk cId="119887696" sldId="335"/>
        </pc:sldMkLst>
        <pc:spChg chg="mod">
          <ac:chgData name="田中　宏明" userId="63bd088c-6127-446b-acdc-9d45b6caf060" providerId="ADAL" clId="{D29592CC-13E6-4C90-A062-FD92D2F8828F}" dt="2026-01-22T02:28:06.430" v="8089" actId="948"/>
          <ac:spMkLst>
            <pc:docMk/>
            <pc:sldMk cId="119887696" sldId="335"/>
            <ac:spMk id="4" creationId="{1991B411-8CDC-1F89-1F68-D844FA1C8679}"/>
          </ac:spMkLst>
        </pc:spChg>
      </pc:sldChg>
      <pc:sldChg chg="modSp add mod">
        <pc:chgData name="田中　宏明" userId="63bd088c-6127-446b-acdc-9d45b6caf060" providerId="ADAL" clId="{D29592CC-13E6-4C90-A062-FD92D2F8828F}" dt="2026-01-22T02:35:45.467" v="8201" actId="948"/>
        <pc:sldMkLst>
          <pc:docMk/>
          <pc:sldMk cId="2207071704" sldId="336"/>
        </pc:sldMkLst>
        <pc:spChg chg="mod">
          <ac:chgData name="田中　宏明" userId="63bd088c-6127-446b-acdc-9d45b6caf060" providerId="ADAL" clId="{D29592CC-13E6-4C90-A062-FD92D2F8828F}" dt="2026-01-22T02:35:45.467" v="8201" actId="948"/>
          <ac:spMkLst>
            <pc:docMk/>
            <pc:sldMk cId="2207071704" sldId="336"/>
            <ac:spMk id="4" creationId="{D0E3907F-07E8-C0F4-21EA-2467C05BE6F5}"/>
          </ac:spMkLst>
        </pc:spChg>
      </pc:sldChg>
      <pc:sldChg chg="modSp add mod">
        <pc:chgData name="田中　宏明" userId="63bd088c-6127-446b-acdc-9d45b6caf060" providerId="ADAL" clId="{D29592CC-13E6-4C90-A062-FD92D2F8828F}" dt="2026-01-22T02:54:54.973" v="8435" actId="948"/>
        <pc:sldMkLst>
          <pc:docMk/>
          <pc:sldMk cId="2857894348" sldId="337"/>
        </pc:sldMkLst>
        <pc:spChg chg="mod">
          <ac:chgData name="田中　宏明" userId="63bd088c-6127-446b-acdc-9d45b6caf060" providerId="ADAL" clId="{D29592CC-13E6-4C90-A062-FD92D2F8828F}" dt="2026-01-22T02:54:54.973" v="8435" actId="948"/>
          <ac:spMkLst>
            <pc:docMk/>
            <pc:sldMk cId="2857894348" sldId="337"/>
            <ac:spMk id="4" creationId="{E4BDDFC2-6A0A-853D-E950-018310EE67D1}"/>
          </ac:spMkLst>
        </pc:spChg>
      </pc:sldChg>
      <pc:sldMasterChg chg="modSldLayout">
        <pc:chgData name="田中　宏明" userId="63bd088c-6127-446b-acdc-9d45b6caf060" providerId="ADAL" clId="{D29592CC-13E6-4C90-A062-FD92D2F8828F}" dt="2026-01-20T07:27:35.937" v="2668" actId="3064"/>
        <pc:sldMasterMkLst>
          <pc:docMk/>
          <pc:sldMasterMk cId="2705492335" sldId="2147483660"/>
        </pc:sldMasterMkLst>
        <pc:sldLayoutChg chg="modSp mod">
          <pc:chgData name="田中　宏明" userId="63bd088c-6127-446b-acdc-9d45b6caf060" providerId="ADAL" clId="{D29592CC-13E6-4C90-A062-FD92D2F8828F}" dt="2026-01-20T07:27:35.937" v="2668" actId="3064"/>
          <pc:sldLayoutMkLst>
            <pc:docMk/>
            <pc:sldMasterMk cId="2705492335" sldId="2147483660"/>
            <pc:sldLayoutMk cId="1507703094" sldId="2147483662"/>
          </pc:sldLayoutMkLst>
          <pc:spChg chg="mod">
            <ac:chgData name="田中　宏明" userId="63bd088c-6127-446b-acdc-9d45b6caf060" providerId="ADAL" clId="{D29592CC-13E6-4C90-A062-FD92D2F8828F}" dt="2026-01-20T07:27:35.937" v="2668" actId="3064"/>
            <ac:spMkLst>
              <pc:docMk/>
              <pc:sldMasterMk cId="2705492335" sldId="2147483660"/>
              <pc:sldLayoutMk cId="1507703094" sldId="2147483662"/>
              <ac:spMk id="7" creationId="{E673A53A-5528-EC0F-5BBE-63373A33FE03}"/>
            </ac:spMkLst>
          </pc:spChg>
        </pc:sldLayoutChg>
      </pc:sldMasterChg>
    </pc:docChg>
  </pc:docChgLst>
  <pc:docChgLst>
    <pc:chgData name="田中　宏明" userId="63bd088c-6127-446b-acdc-9d45b6caf060" providerId="ADAL" clId="{B1254771-0DF5-41D5-889B-A84F6F0CDED6}"/>
    <pc:docChg chg="undo custSel addSld modSld modMainMaster">
      <pc:chgData name="田中　宏明" userId="63bd088c-6127-446b-acdc-9d45b6caf060" providerId="ADAL" clId="{B1254771-0DF5-41D5-889B-A84F6F0CDED6}" dt="2026-01-19T17:24:16.667" v="210" actId="948"/>
      <pc:docMkLst>
        <pc:docMk/>
      </pc:docMkLst>
      <pc:sldChg chg="modSp mod">
        <pc:chgData name="田中　宏明" userId="63bd088c-6127-446b-acdc-9d45b6caf060" providerId="ADAL" clId="{B1254771-0DF5-41D5-889B-A84F6F0CDED6}" dt="2026-01-19T16:57:30.613" v="110" actId="948"/>
        <pc:sldMkLst>
          <pc:docMk/>
          <pc:sldMk cId="532025355" sldId="257"/>
        </pc:sldMkLst>
        <pc:spChg chg="mod">
          <ac:chgData name="田中　宏明" userId="63bd088c-6127-446b-acdc-9d45b6caf060" providerId="ADAL" clId="{B1254771-0DF5-41D5-889B-A84F6F0CDED6}" dt="2026-01-19T16:57:30.613" v="110" actId="948"/>
          <ac:spMkLst>
            <pc:docMk/>
            <pc:sldMk cId="532025355" sldId="257"/>
            <ac:spMk id="3" creationId="{74BA184F-4493-1904-D5AE-BB25E312590E}"/>
          </ac:spMkLst>
        </pc:spChg>
      </pc:sldChg>
      <pc:sldChg chg="addSp delSp modSp new mod">
        <pc:chgData name="田中　宏明" userId="63bd088c-6127-446b-acdc-9d45b6caf060" providerId="ADAL" clId="{B1254771-0DF5-41D5-889B-A84F6F0CDED6}" dt="2026-01-19T17:07:36.994" v="176" actId="14100"/>
        <pc:sldMkLst>
          <pc:docMk/>
          <pc:sldMk cId="4290373770" sldId="258"/>
        </pc:sldMkLst>
        <pc:spChg chg="mod">
          <ac:chgData name="田中　宏明" userId="63bd088c-6127-446b-acdc-9d45b6caf060" providerId="ADAL" clId="{B1254771-0DF5-41D5-889B-A84F6F0CDED6}" dt="2026-01-19T17:07:36.994" v="176" actId="14100"/>
          <ac:spMkLst>
            <pc:docMk/>
            <pc:sldMk cId="4290373770" sldId="258"/>
            <ac:spMk id="3" creationId="{5EB91574-E708-F130-8454-7C6287471115}"/>
          </ac:spMkLst>
        </pc:spChg>
      </pc:sldChg>
      <pc:sldChg chg="addSp delSp modSp new mod">
        <pc:chgData name="田中　宏明" userId="63bd088c-6127-446b-acdc-9d45b6caf060" providerId="ADAL" clId="{B1254771-0DF5-41D5-889B-A84F6F0CDED6}" dt="2026-01-19T17:24:16.667" v="210" actId="948"/>
        <pc:sldMkLst>
          <pc:docMk/>
          <pc:sldMk cId="978395154" sldId="259"/>
        </pc:sldMkLst>
        <pc:spChg chg="mod">
          <ac:chgData name="田中　宏明" userId="63bd088c-6127-446b-acdc-9d45b6caf060" providerId="ADAL" clId="{B1254771-0DF5-41D5-889B-A84F6F0CDED6}" dt="2026-01-19T17:24:16.667" v="210" actId="948"/>
          <ac:spMkLst>
            <pc:docMk/>
            <pc:sldMk cId="978395154" sldId="259"/>
            <ac:spMk id="4" creationId="{A52A62BB-5BDD-7761-B5D4-826367E60868}"/>
          </ac:spMkLst>
        </pc:spChg>
      </pc:sldChg>
      <pc:sldMasterChg chg="modSldLayout">
        <pc:chgData name="田中　宏明" userId="63bd088c-6127-446b-acdc-9d45b6caf060" providerId="ADAL" clId="{B1254771-0DF5-41D5-889B-A84F6F0CDED6}" dt="2026-01-19T17:22:02.829" v="190" actId="404"/>
        <pc:sldMasterMkLst>
          <pc:docMk/>
          <pc:sldMasterMk cId="2705492335" sldId="2147483660"/>
        </pc:sldMasterMkLst>
        <pc:sldLayoutChg chg="modSp mod">
          <pc:chgData name="田中　宏明" userId="63bd088c-6127-446b-acdc-9d45b6caf060" providerId="ADAL" clId="{B1254771-0DF5-41D5-889B-A84F6F0CDED6}" dt="2026-01-19T17:22:02.829" v="190" actId="404"/>
          <pc:sldLayoutMkLst>
            <pc:docMk/>
            <pc:sldMasterMk cId="2705492335" sldId="2147483660"/>
            <pc:sldLayoutMk cId="1507703094" sldId="2147483662"/>
          </pc:sldLayoutMkLst>
          <pc:spChg chg="mod">
            <ac:chgData name="田中　宏明" userId="63bd088c-6127-446b-acdc-9d45b6caf060" providerId="ADAL" clId="{B1254771-0DF5-41D5-889B-A84F6F0CDED6}" dt="2026-01-19T17:22:02.829" v="190" actId="404"/>
            <ac:spMkLst>
              <pc:docMk/>
              <pc:sldMasterMk cId="2705492335" sldId="2147483660"/>
              <pc:sldLayoutMk cId="1507703094" sldId="2147483662"/>
              <ac:spMk id="7" creationId="{E673A53A-5528-EC0F-5BBE-63373A33FE03}"/>
            </ac:spMkLst>
          </pc:spChg>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18831" cy="4951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15373" y="0"/>
            <a:ext cx="2918831" cy="495188"/>
          </a:xfrm>
          <a:prstGeom prst="rect">
            <a:avLst/>
          </a:prstGeom>
        </p:spPr>
        <p:txBody>
          <a:bodyPr vert="horz" lIns="91440" tIns="45720" rIns="91440" bIns="45720" rtlCol="0"/>
          <a:lstStyle>
            <a:lvl1pPr algn="r">
              <a:defRPr sz="1200"/>
            </a:lvl1pPr>
          </a:lstStyle>
          <a:p>
            <a:fld id="{79A474A1-F228-4031-B4EE-4565A5FCF486}" type="datetimeFigureOut">
              <a:rPr kumimoji="1" lang="ja-JP" altLang="en-US" smtClean="0"/>
              <a:t>2026/2/6</a:t>
            </a:fld>
            <a:endParaRPr kumimoji="1" lang="ja-JP" altLang="en-US"/>
          </a:p>
        </p:txBody>
      </p:sp>
      <p:sp>
        <p:nvSpPr>
          <p:cNvPr id="4" name="スライド イメージ プレースホルダー 3"/>
          <p:cNvSpPr>
            <a:spLocks noGrp="1" noRot="1" noChangeAspect="1"/>
          </p:cNvSpPr>
          <p:nvPr>
            <p:ph type="sldImg" idx="2"/>
          </p:nvPr>
        </p:nvSpPr>
        <p:spPr>
          <a:xfrm>
            <a:off x="2190750" y="1233488"/>
            <a:ext cx="2354263" cy="3330575"/>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73577" y="4749691"/>
            <a:ext cx="5388610" cy="3886111"/>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374301"/>
            <a:ext cx="2918831" cy="4951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15373" y="9374301"/>
            <a:ext cx="2918831" cy="495187"/>
          </a:xfrm>
          <a:prstGeom prst="rect">
            <a:avLst/>
          </a:prstGeom>
        </p:spPr>
        <p:txBody>
          <a:bodyPr vert="horz" lIns="91440" tIns="45720" rIns="91440" bIns="45720" rtlCol="0" anchor="b"/>
          <a:lstStyle>
            <a:lvl1pPr algn="r">
              <a:defRPr sz="1200"/>
            </a:lvl1pPr>
          </a:lstStyle>
          <a:p>
            <a:fld id="{AC9D5090-B172-46B2-8F8E-552F5C91E2C7}" type="slidenum">
              <a:rPr kumimoji="1" lang="ja-JP" altLang="en-US" smtClean="0"/>
              <a:t>‹#›</a:t>
            </a:fld>
            <a:endParaRPr kumimoji="1" lang="ja-JP" altLang="en-US"/>
          </a:p>
        </p:txBody>
      </p:sp>
    </p:spTree>
    <p:extLst>
      <p:ext uri="{BB962C8B-B14F-4D97-AF65-F5344CB8AC3E}">
        <p14:creationId xmlns:p14="http://schemas.microsoft.com/office/powerpoint/2010/main" val="2965283350"/>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566975" y="633588"/>
            <a:ext cx="6425724" cy="3722335"/>
          </a:xfrm>
        </p:spPr>
        <p:txBody>
          <a:bodyPr anchor="b"/>
          <a:lstStyle>
            <a:lvl1pPr algn="ctr">
              <a:defRPr sz="4960"/>
            </a:lvl1pPr>
          </a:lstStyle>
          <a:p>
            <a:r>
              <a:rPr lang="ja-JP" altLang="en-US"/>
              <a:t>マスター タイトルの書式設定</a:t>
            </a:r>
            <a:endParaRPr lang="en-US" dirty="0"/>
          </a:p>
        </p:txBody>
      </p:sp>
      <p:sp>
        <p:nvSpPr>
          <p:cNvPr id="3" name="Subtitle 2"/>
          <p:cNvSpPr>
            <a:spLocks noGrp="1"/>
          </p:cNvSpPr>
          <p:nvPr>
            <p:ph type="subTitle" idx="1"/>
          </p:nvPr>
        </p:nvSpPr>
        <p:spPr>
          <a:xfrm>
            <a:off x="566974" y="5045200"/>
            <a:ext cx="6425723" cy="4317164"/>
          </a:xfrm>
        </p:spPr>
        <p:txBody>
          <a:bodyPr/>
          <a:lstStyle>
            <a:lvl1pPr marL="0" indent="0" algn="ctr">
              <a:buNone/>
              <a:defRPr sz="1984"/>
            </a:lvl1pPr>
            <a:lvl2pPr marL="377967" indent="0" algn="ctr">
              <a:buNone/>
              <a:defRPr sz="1653"/>
            </a:lvl2pPr>
            <a:lvl3pPr marL="755934" indent="0" algn="ctr">
              <a:buNone/>
              <a:defRPr sz="1488"/>
            </a:lvl3pPr>
            <a:lvl4pPr marL="1133902" indent="0" algn="ctr">
              <a:buNone/>
              <a:defRPr sz="1323"/>
            </a:lvl4pPr>
            <a:lvl5pPr marL="1511869" indent="0" algn="ctr">
              <a:buNone/>
              <a:defRPr sz="1323"/>
            </a:lvl5pPr>
            <a:lvl6pPr marL="1889836" indent="0" algn="ctr">
              <a:buNone/>
              <a:defRPr sz="1323"/>
            </a:lvl6pPr>
            <a:lvl7pPr marL="2267803" indent="0" algn="ctr">
              <a:buNone/>
              <a:defRPr sz="1323"/>
            </a:lvl7pPr>
            <a:lvl8pPr marL="2645771" indent="0" algn="ctr">
              <a:buNone/>
              <a:defRPr sz="1323"/>
            </a:lvl8pPr>
            <a:lvl9pPr marL="3023738" indent="0" algn="ctr">
              <a:buNone/>
              <a:defRPr sz="1323"/>
            </a:lvl9pPr>
          </a:lstStyle>
          <a:p>
            <a:r>
              <a:rPr lang="ja-JP" altLang="en-US" dirty="0"/>
              <a:t>マスター サブタイトルの書式設定</a:t>
            </a:r>
            <a:endParaRPr lang="en-US" dirty="0"/>
          </a:p>
        </p:txBody>
      </p:sp>
      <p:sp>
        <p:nvSpPr>
          <p:cNvPr id="4" name="Date Placeholder 3"/>
          <p:cNvSpPr>
            <a:spLocks noGrp="1"/>
          </p:cNvSpPr>
          <p:nvPr>
            <p:ph type="dt" sz="half" idx="10"/>
          </p:nvPr>
        </p:nvSpPr>
        <p:spPr/>
        <p:txBody>
          <a:bodyPr/>
          <a:lstStyle/>
          <a:p>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08A8686B-222E-49F5-A450-9BF1E4A06C74}" type="slidenum">
              <a:rPr kumimoji="1" lang="ja-JP" altLang="en-US" smtClean="0"/>
              <a:t>‹#›</a:t>
            </a:fld>
            <a:endParaRPr kumimoji="1" lang="ja-JP" altLang="en-US"/>
          </a:p>
        </p:txBody>
      </p:sp>
    </p:spTree>
    <p:extLst>
      <p:ext uri="{BB962C8B-B14F-4D97-AF65-F5344CB8AC3E}">
        <p14:creationId xmlns:p14="http://schemas.microsoft.com/office/powerpoint/2010/main" val="14931836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08A8686B-222E-49F5-A450-9BF1E4A06C74}" type="slidenum">
              <a:rPr kumimoji="1" lang="ja-JP" altLang="en-US" smtClean="0"/>
              <a:t>‹#›</a:t>
            </a:fld>
            <a:endParaRPr kumimoji="1" lang="ja-JP" altLang="en-US"/>
          </a:p>
        </p:txBody>
      </p:sp>
    </p:spTree>
    <p:extLst>
      <p:ext uri="{BB962C8B-B14F-4D97-AF65-F5344CB8AC3E}">
        <p14:creationId xmlns:p14="http://schemas.microsoft.com/office/powerpoint/2010/main" val="905517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409893" y="569240"/>
            <a:ext cx="1630055" cy="9060817"/>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519728" y="569240"/>
            <a:ext cx="4795669" cy="9060817"/>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08A8686B-222E-49F5-A450-9BF1E4A06C74}" type="slidenum">
              <a:rPr kumimoji="1" lang="ja-JP" altLang="en-US" smtClean="0"/>
              <a:t>‹#›</a:t>
            </a:fld>
            <a:endParaRPr kumimoji="1" lang="ja-JP" altLang="en-US"/>
          </a:p>
        </p:txBody>
      </p:sp>
    </p:spTree>
    <p:extLst>
      <p:ext uri="{BB962C8B-B14F-4D97-AF65-F5344CB8AC3E}">
        <p14:creationId xmlns:p14="http://schemas.microsoft.com/office/powerpoint/2010/main" val="41999846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タイトルとコンテンツ">
    <p:spTree>
      <p:nvGrpSpPr>
        <p:cNvPr id="1" name=""/>
        <p:cNvGrpSpPr/>
        <p:nvPr/>
      </p:nvGrpSpPr>
      <p:grpSpPr>
        <a:xfrm>
          <a:off x="0" y="0"/>
          <a:ext cx="0" cy="0"/>
          <a:chOff x="0" y="0"/>
          <a:chExt cx="0" cy="0"/>
        </a:xfrm>
      </p:grpSpPr>
      <p:sp>
        <p:nvSpPr>
          <p:cNvPr id="3" name="Content Placeholder 2"/>
          <p:cNvSpPr>
            <a:spLocks noGrp="1"/>
          </p:cNvSpPr>
          <p:nvPr>
            <p:ph idx="1"/>
          </p:nvPr>
        </p:nvSpPr>
        <p:spPr>
          <a:xfrm>
            <a:off x="720000" y="540000"/>
            <a:ext cx="6120000" cy="3420000"/>
          </a:xfrm>
        </p:spPr>
        <p:txBody>
          <a:bodyPr/>
          <a:lstStyle/>
          <a:p>
            <a:pPr lvl="0"/>
            <a:r>
              <a:rPr lang="ja-JP" altLang="en-US" dirty="0"/>
              <a:t>マスター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endParaRPr lang="en-US" dirty="0"/>
          </a:p>
        </p:txBody>
      </p:sp>
      <p:sp>
        <p:nvSpPr>
          <p:cNvPr id="6" name="Slide Number Placeholder 5"/>
          <p:cNvSpPr>
            <a:spLocks noGrp="1"/>
          </p:cNvSpPr>
          <p:nvPr>
            <p:ph type="sldNum" sz="quarter" idx="12"/>
          </p:nvPr>
        </p:nvSpPr>
        <p:spPr>
          <a:xfrm>
            <a:off x="720000" y="9909729"/>
            <a:ext cx="6120000" cy="569240"/>
          </a:xfrm>
        </p:spPr>
        <p:txBody>
          <a:bodyPr/>
          <a:lstStyle>
            <a:lvl1pPr algn="ctr">
              <a:defRPr sz="1050">
                <a:latin typeface="BIZ UDPゴシック" panose="020B0400000000000000" pitchFamily="50" charset="-128"/>
                <a:ea typeface="BIZ UDPゴシック" panose="020B0400000000000000" pitchFamily="50" charset="-128"/>
              </a:defRPr>
            </a:lvl1pPr>
          </a:lstStyle>
          <a:p>
            <a:fld id="{08A8686B-222E-49F5-A450-9BF1E4A06C74}" type="slidenum">
              <a:rPr kumimoji="1" lang="ja-JP" altLang="en-US" smtClean="0"/>
              <a:pPr/>
              <a:t>‹#›</a:t>
            </a:fld>
            <a:endParaRPr kumimoji="1" lang="ja-JP" altLang="en-US" dirty="0"/>
          </a:p>
        </p:txBody>
      </p:sp>
      <p:sp>
        <p:nvSpPr>
          <p:cNvPr id="7" name="Content Placeholder 2">
            <a:extLst>
              <a:ext uri="{FF2B5EF4-FFF2-40B4-BE49-F238E27FC236}">
                <a16:creationId xmlns:a16="http://schemas.microsoft.com/office/drawing/2014/main" id="{E673A53A-5528-EC0F-5BBE-63373A33FE03}"/>
              </a:ext>
            </a:extLst>
          </p:cNvPr>
          <p:cNvSpPr>
            <a:spLocks noGrp="1"/>
          </p:cNvSpPr>
          <p:nvPr>
            <p:ph idx="13"/>
          </p:nvPr>
        </p:nvSpPr>
        <p:spPr>
          <a:xfrm>
            <a:off x="720000" y="4418238"/>
            <a:ext cx="6120000" cy="5162489"/>
          </a:xfrm>
        </p:spPr>
        <p:txBody>
          <a:bodyPr>
            <a:noAutofit/>
          </a:bodyPr>
          <a:lstStyle>
            <a:lvl1pPr marL="0" indent="0">
              <a:lnSpc>
                <a:spcPct val="120000"/>
              </a:lnSpc>
              <a:spcBef>
                <a:spcPts val="0"/>
              </a:spcBef>
              <a:spcAft>
                <a:spcPts val="0"/>
              </a:spcAft>
              <a:buNone/>
              <a:defRPr sz="1100">
                <a:latin typeface="HG丸ｺﾞｼｯｸM-PRO" panose="020F0600000000000000" pitchFamily="50" charset="-128"/>
                <a:ea typeface="HG丸ｺﾞｼｯｸM-PRO" panose="020F0600000000000000" pitchFamily="50" charset="-128"/>
              </a:defRPr>
            </a:lvl1pPr>
            <a:lvl2pPr marL="252000" indent="0">
              <a:lnSpc>
                <a:spcPct val="120000"/>
              </a:lnSpc>
              <a:spcBef>
                <a:spcPts val="0"/>
              </a:spcBef>
              <a:spcAft>
                <a:spcPts val="0"/>
              </a:spcAft>
              <a:buNone/>
              <a:defRPr sz="1100">
                <a:latin typeface="HG丸ｺﾞｼｯｸM-PRO" panose="020F0600000000000000" pitchFamily="50" charset="-128"/>
                <a:ea typeface="HG丸ｺﾞｼｯｸM-PRO" panose="020F0600000000000000" pitchFamily="50" charset="-128"/>
              </a:defRPr>
            </a:lvl2pPr>
            <a:lvl3pPr marL="504000" indent="0">
              <a:lnSpc>
                <a:spcPct val="120000"/>
              </a:lnSpc>
              <a:spcBef>
                <a:spcPts val="0"/>
              </a:spcBef>
              <a:spcAft>
                <a:spcPts val="0"/>
              </a:spcAft>
              <a:buNone/>
              <a:defRPr sz="1100">
                <a:latin typeface="HG丸ｺﾞｼｯｸM-PRO" panose="020F0600000000000000" pitchFamily="50" charset="-128"/>
                <a:ea typeface="HG丸ｺﾞｼｯｸM-PRO" panose="020F0600000000000000" pitchFamily="50" charset="-128"/>
              </a:defRPr>
            </a:lvl3pPr>
            <a:lvl4pPr marL="756000" indent="0">
              <a:lnSpc>
                <a:spcPct val="120000"/>
              </a:lnSpc>
              <a:spcBef>
                <a:spcPts val="0"/>
              </a:spcBef>
              <a:spcAft>
                <a:spcPts val="0"/>
              </a:spcAft>
              <a:buNone/>
              <a:defRPr sz="1100">
                <a:latin typeface="HG丸ｺﾞｼｯｸM-PRO" panose="020F0600000000000000" pitchFamily="50" charset="-128"/>
                <a:ea typeface="HG丸ｺﾞｼｯｸM-PRO" panose="020F0600000000000000" pitchFamily="50" charset="-128"/>
              </a:defRPr>
            </a:lvl4pPr>
            <a:lvl5pPr marL="1008000" indent="0">
              <a:lnSpc>
                <a:spcPct val="120000"/>
              </a:lnSpc>
              <a:spcBef>
                <a:spcPts val="0"/>
              </a:spcBef>
              <a:spcAft>
                <a:spcPts val="0"/>
              </a:spcAft>
              <a:buNone/>
              <a:defRPr sz="1100">
                <a:latin typeface="HG丸ｺﾞｼｯｸM-PRO" panose="020F0600000000000000" pitchFamily="50" charset="-128"/>
                <a:ea typeface="HG丸ｺﾞｼｯｸM-PRO" panose="020F0600000000000000" pitchFamily="50" charset="-128"/>
              </a:defRPr>
            </a:lvl5pPr>
          </a:lstStyle>
          <a:p>
            <a:pPr lvl="0"/>
            <a:r>
              <a:rPr lang="ja-JP" altLang="en-US" dirty="0"/>
              <a:t>マスター テキストの書式設定</a:t>
            </a:r>
          </a:p>
        </p:txBody>
      </p:sp>
    </p:spTree>
    <p:extLst>
      <p:ext uri="{BB962C8B-B14F-4D97-AF65-F5344CB8AC3E}">
        <p14:creationId xmlns:p14="http://schemas.microsoft.com/office/powerpoint/2010/main" val="15077030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515791" y="2665532"/>
            <a:ext cx="6520220" cy="4447496"/>
          </a:xfrm>
        </p:spPr>
        <p:txBody>
          <a:bodyPr anchor="b"/>
          <a:lstStyle>
            <a:lvl1pPr>
              <a:defRPr sz="496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515791" y="7155103"/>
            <a:ext cx="6520220" cy="2338833"/>
          </a:xfrm>
        </p:spPr>
        <p:txBody>
          <a:bodyPr/>
          <a:lstStyle>
            <a:lvl1pPr marL="0" indent="0">
              <a:buNone/>
              <a:defRPr sz="1984">
                <a:solidFill>
                  <a:schemeClr val="tx1">
                    <a:tint val="82000"/>
                  </a:schemeClr>
                </a:solidFill>
              </a:defRPr>
            </a:lvl1pPr>
            <a:lvl2pPr marL="377967" indent="0">
              <a:buNone/>
              <a:defRPr sz="1653">
                <a:solidFill>
                  <a:schemeClr val="tx1">
                    <a:tint val="82000"/>
                  </a:schemeClr>
                </a:solidFill>
              </a:defRPr>
            </a:lvl2pPr>
            <a:lvl3pPr marL="755934" indent="0">
              <a:buNone/>
              <a:defRPr sz="1488">
                <a:solidFill>
                  <a:schemeClr val="tx1">
                    <a:tint val="82000"/>
                  </a:schemeClr>
                </a:solidFill>
              </a:defRPr>
            </a:lvl3pPr>
            <a:lvl4pPr marL="1133902" indent="0">
              <a:buNone/>
              <a:defRPr sz="1323">
                <a:solidFill>
                  <a:schemeClr val="tx1">
                    <a:tint val="82000"/>
                  </a:schemeClr>
                </a:solidFill>
              </a:defRPr>
            </a:lvl4pPr>
            <a:lvl5pPr marL="1511869" indent="0">
              <a:buNone/>
              <a:defRPr sz="1323">
                <a:solidFill>
                  <a:schemeClr val="tx1">
                    <a:tint val="82000"/>
                  </a:schemeClr>
                </a:solidFill>
              </a:defRPr>
            </a:lvl5pPr>
            <a:lvl6pPr marL="1889836" indent="0">
              <a:buNone/>
              <a:defRPr sz="1323">
                <a:solidFill>
                  <a:schemeClr val="tx1">
                    <a:tint val="82000"/>
                  </a:schemeClr>
                </a:solidFill>
              </a:defRPr>
            </a:lvl6pPr>
            <a:lvl7pPr marL="2267803" indent="0">
              <a:buNone/>
              <a:defRPr sz="1323">
                <a:solidFill>
                  <a:schemeClr val="tx1">
                    <a:tint val="82000"/>
                  </a:schemeClr>
                </a:solidFill>
              </a:defRPr>
            </a:lvl7pPr>
            <a:lvl8pPr marL="2645771" indent="0">
              <a:buNone/>
              <a:defRPr sz="1323">
                <a:solidFill>
                  <a:schemeClr val="tx1">
                    <a:tint val="82000"/>
                  </a:schemeClr>
                </a:solidFill>
              </a:defRPr>
            </a:lvl8pPr>
            <a:lvl9pPr marL="3023738" indent="0">
              <a:buNone/>
              <a:defRPr sz="1323">
                <a:solidFill>
                  <a:schemeClr val="tx1">
                    <a:tint val="82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08A8686B-222E-49F5-A450-9BF1E4A06C74}" type="slidenum">
              <a:rPr kumimoji="1" lang="ja-JP" altLang="en-US" smtClean="0"/>
              <a:t>‹#›</a:t>
            </a:fld>
            <a:endParaRPr kumimoji="1" lang="ja-JP" altLang="en-US"/>
          </a:p>
        </p:txBody>
      </p:sp>
    </p:spTree>
    <p:extLst>
      <p:ext uri="{BB962C8B-B14F-4D97-AF65-F5344CB8AC3E}">
        <p14:creationId xmlns:p14="http://schemas.microsoft.com/office/powerpoint/2010/main" val="28904243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519728" y="2846200"/>
            <a:ext cx="3212862" cy="6783857"/>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3827085" y="2846200"/>
            <a:ext cx="3212862" cy="6783857"/>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08A8686B-222E-49F5-A450-9BF1E4A06C74}" type="slidenum">
              <a:rPr kumimoji="1" lang="ja-JP" altLang="en-US" smtClean="0"/>
              <a:t>‹#›</a:t>
            </a:fld>
            <a:endParaRPr kumimoji="1" lang="ja-JP" altLang="en-US"/>
          </a:p>
        </p:txBody>
      </p:sp>
    </p:spTree>
    <p:extLst>
      <p:ext uri="{BB962C8B-B14F-4D97-AF65-F5344CB8AC3E}">
        <p14:creationId xmlns:p14="http://schemas.microsoft.com/office/powerpoint/2010/main" val="26908787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520712" y="569242"/>
            <a:ext cx="6520220" cy="2066590"/>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520713" y="2620980"/>
            <a:ext cx="3198096" cy="1284502"/>
          </a:xfrm>
        </p:spPr>
        <p:txBody>
          <a:bodyPr anchor="b"/>
          <a:lstStyle>
            <a:lvl1pPr marL="0" indent="0">
              <a:buNone/>
              <a:defRPr sz="1984" b="1"/>
            </a:lvl1pPr>
            <a:lvl2pPr marL="377967" indent="0">
              <a:buNone/>
              <a:defRPr sz="1653" b="1"/>
            </a:lvl2pPr>
            <a:lvl3pPr marL="755934" indent="0">
              <a:buNone/>
              <a:defRPr sz="1488" b="1"/>
            </a:lvl3pPr>
            <a:lvl4pPr marL="1133902" indent="0">
              <a:buNone/>
              <a:defRPr sz="1323" b="1"/>
            </a:lvl4pPr>
            <a:lvl5pPr marL="1511869" indent="0">
              <a:buNone/>
              <a:defRPr sz="1323" b="1"/>
            </a:lvl5pPr>
            <a:lvl6pPr marL="1889836" indent="0">
              <a:buNone/>
              <a:defRPr sz="1323" b="1"/>
            </a:lvl6pPr>
            <a:lvl7pPr marL="2267803" indent="0">
              <a:buNone/>
              <a:defRPr sz="1323" b="1"/>
            </a:lvl7pPr>
            <a:lvl8pPr marL="2645771" indent="0">
              <a:buNone/>
              <a:defRPr sz="1323" b="1"/>
            </a:lvl8pPr>
            <a:lvl9pPr marL="3023738" indent="0">
              <a:buNone/>
              <a:defRPr sz="1323" b="1"/>
            </a:lvl9pPr>
          </a:lstStyle>
          <a:p>
            <a:pPr lvl="0"/>
            <a:r>
              <a:rPr lang="ja-JP" altLang="en-US"/>
              <a:t>マスター テキストの書式設定</a:t>
            </a:r>
          </a:p>
        </p:txBody>
      </p:sp>
      <p:sp>
        <p:nvSpPr>
          <p:cNvPr id="4" name="Content Placeholder 3"/>
          <p:cNvSpPr>
            <a:spLocks noGrp="1"/>
          </p:cNvSpPr>
          <p:nvPr>
            <p:ph sz="half" idx="2"/>
          </p:nvPr>
        </p:nvSpPr>
        <p:spPr>
          <a:xfrm>
            <a:off x="520713" y="3905482"/>
            <a:ext cx="3198096" cy="5744375"/>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3827086" y="2620980"/>
            <a:ext cx="3213847" cy="1284502"/>
          </a:xfrm>
        </p:spPr>
        <p:txBody>
          <a:bodyPr anchor="b"/>
          <a:lstStyle>
            <a:lvl1pPr marL="0" indent="0">
              <a:buNone/>
              <a:defRPr sz="1984" b="1"/>
            </a:lvl1pPr>
            <a:lvl2pPr marL="377967" indent="0">
              <a:buNone/>
              <a:defRPr sz="1653" b="1"/>
            </a:lvl2pPr>
            <a:lvl3pPr marL="755934" indent="0">
              <a:buNone/>
              <a:defRPr sz="1488" b="1"/>
            </a:lvl3pPr>
            <a:lvl4pPr marL="1133902" indent="0">
              <a:buNone/>
              <a:defRPr sz="1323" b="1"/>
            </a:lvl4pPr>
            <a:lvl5pPr marL="1511869" indent="0">
              <a:buNone/>
              <a:defRPr sz="1323" b="1"/>
            </a:lvl5pPr>
            <a:lvl6pPr marL="1889836" indent="0">
              <a:buNone/>
              <a:defRPr sz="1323" b="1"/>
            </a:lvl6pPr>
            <a:lvl7pPr marL="2267803" indent="0">
              <a:buNone/>
              <a:defRPr sz="1323" b="1"/>
            </a:lvl7pPr>
            <a:lvl8pPr marL="2645771" indent="0">
              <a:buNone/>
              <a:defRPr sz="1323" b="1"/>
            </a:lvl8pPr>
            <a:lvl9pPr marL="3023738" indent="0">
              <a:buNone/>
              <a:defRPr sz="1323" b="1"/>
            </a:lvl9pPr>
          </a:lstStyle>
          <a:p>
            <a:pPr lvl="0"/>
            <a:r>
              <a:rPr lang="ja-JP" altLang="en-US"/>
              <a:t>マスター テキストの書式設定</a:t>
            </a:r>
          </a:p>
        </p:txBody>
      </p:sp>
      <p:sp>
        <p:nvSpPr>
          <p:cNvPr id="6" name="Content Placeholder 5"/>
          <p:cNvSpPr>
            <a:spLocks noGrp="1"/>
          </p:cNvSpPr>
          <p:nvPr>
            <p:ph sz="quarter" idx="4"/>
          </p:nvPr>
        </p:nvSpPr>
        <p:spPr>
          <a:xfrm>
            <a:off x="3827086" y="3905482"/>
            <a:ext cx="3213847" cy="5744375"/>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08A8686B-222E-49F5-A450-9BF1E4A06C74}" type="slidenum">
              <a:rPr kumimoji="1" lang="ja-JP" altLang="en-US" smtClean="0"/>
              <a:t>‹#›</a:t>
            </a:fld>
            <a:endParaRPr kumimoji="1" lang="ja-JP" altLang="en-US"/>
          </a:p>
        </p:txBody>
      </p:sp>
    </p:spTree>
    <p:extLst>
      <p:ext uri="{BB962C8B-B14F-4D97-AF65-F5344CB8AC3E}">
        <p14:creationId xmlns:p14="http://schemas.microsoft.com/office/powerpoint/2010/main" val="11245877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08A8686B-222E-49F5-A450-9BF1E4A06C74}" type="slidenum">
              <a:rPr kumimoji="1" lang="ja-JP" altLang="en-US" smtClean="0"/>
              <a:t>‹#›</a:t>
            </a:fld>
            <a:endParaRPr kumimoji="1" lang="ja-JP" altLang="en-US"/>
          </a:p>
        </p:txBody>
      </p:sp>
    </p:spTree>
    <p:extLst>
      <p:ext uri="{BB962C8B-B14F-4D97-AF65-F5344CB8AC3E}">
        <p14:creationId xmlns:p14="http://schemas.microsoft.com/office/powerpoint/2010/main" val="11746426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08A8686B-222E-49F5-A450-9BF1E4A06C74}" type="slidenum">
              <a:rPr kumimoji="1" lang="ja-JP" altLang="en-US" smtClean="0"/>
              <a:t>‹#›</a:t>
            </a:fld>
            <a:endParaRPr kumimoji="1" lang="ja-JP" altLang="en-US"/>
          </a:p>
        </p:txBody>
      </p:sp>
    </p:spTree>
    <p:extLst>
      <p:ext uri="{BB962C8B-B14F-4D97-AF65-F5344CB8AC3E}">
        <p14:creationId xmlns:p14="http://schemas.microsoft.com/office/powerpoint/2010/main" val="15531495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520712" y="712788"/>
            <a:ext cx="2438192" cy="2494756"/>
          </a:xfrm>
        </p:spPr>
        <p:txBody>
          <a:bodyPr anchor="b"/>
          <a:lstStyle>
            <a:lvl1pPr>
              <a:defRPr sz="2645"/>
            </a:lvl1pPr>
          </a:lstStyle>
          <a:p>
            <a:r>
              <a:rPr lang="ja-JP" altLang="en-US"/>
              <a:t>マスター タイトルの書式設定</a:t>
            </a:r>
            <a:endParaRPr lang="en-US" dirty="0"/>
          </a:p>
        </p:txBody>
      </p:sp>
      <p:sp>
        <p:nvSpPr>
          <p:cNvPr id="3" name="Content Placeholder 2"/>
          <p:cNvSpPr>
            <a:spLocks noGrp="1"/>
          </p:cNvSpPr>
          <p:nvPr>
            <p:ph idx="1"/>
          </p:nvPr>
        </p:nvSpPr>
        <p:spPr>
          <a:xfrm>
            <a:off x="3213847" y="1539425"/>
            <a:ext cx="3827085" cy="7598117"/>
          </a:xfrm>
        </p:spPr>
        <p:txBody>
          <a:bodyPr/>
          <a:lstStyle>
            <a:lvl1pPr>
              <a:defRPr sz="2645"/>
            </a:lvl1pPr>
            <a:lvl2pPr>
              <a:defRPr sz="2315"/>
            </a:lvl2pPr>
            <a:lvl3pPr>
              <a:defRPr sz="1984"/>
            </a:lvl3pPr>
            <a:lvl4pPr>
              <a:defRPr sz="1653"/>
            </a:lvl4pPr>
            <a:lvl5pPr>
              <a:defRPr sz="1653"/>
            </a:lvl5pPr>
            <a:lvl6pPr>
              <a:defRPr sz="1653"/>
            </a:lvl6pPr>
            <a:lvl7pPr>
              <a:defRPr sz="1653"/>
            </a:lvl7pPr>
            <a:lvl8pPr>
              <a:defRPr sz="1653"/>
            </a:lvl8pPr>
            <a:lvl9pPr>
              <a:defRPr sz="1653"/>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520712" y="3207544"/>
            <a:ext cx="2438192" cy="5942372"/>
          </a:xfrm>
        </p:spPr>
        <p:txBody>
          <a:bodyPr/>
          <a:lstStyle>
            <a:lvl1pPr marL="0" indent="0">
              <a:buNone/>
              <a:defRPr sz="1323"/>
            </a:lvl1pPr>
            <a:lvl2pPr marL="377967" indent="0">
              <a:buNone/>
              <a:defRPr sz="1157"/>
            </a:lvl2pPr>
            <a:lvl3pPr marL="755934" indent="0">
              <a:buNone/>
              <a:defRPr sz="992"/>
            </a:lvl3pPr>
            <a:lvl4pPr marL="1133902" indent="0">
              <a:buNone/>
              <a:defRPr sz="827"/>
            </a:lvl4pPr>
            <a:lvl5pPr marL="1511869" indent="0">
              <a:buNone/>
              <a:defRPr sz="827"/>
            </a:lvl5pPr>
            <a:lvl6pPr marL="1889836" indent="0">
              <a:buNone/>
              <a:defRPr sz="827"/>
            </a:lvl6pPr>
            <a:lvl7pPr marL="2267803" indent="0">
              <a:buNone/>
              <a:defRPr sz="827"/>
            </a:lvl7pPr>
            <a:lvl8pPr marL="2645771" indent="0">
              <a:buNone/>
              <a:defRPr sz="827"/>
            </a:lvl8pPr>
            <a:lvl9pPr marL="3023738" indent="0">
              <a:buNone/>
              <a:defRPr sz="827"/>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08A8686B-222E-49F5-A450-9BF1E4A06C74}" type="slidenum">
              <a:rPr kumimoji="1" lang="ja-JP" altLang="en-US" smtClean="0"/>
              <a:t>‹#›</a:t>
            </a:fld>
            <a:endParaRPr kumimoji="1" lang="ja-JP" altLang="en-US"/>
          </a:p>
        </p:txBody>
      </p:sp>
    </p:spTree>
    <p:extLst>
      <p:ext uri="{BB962C8B-B14F-4D97-AF65-F5344CB8AC3E}">
        <p14:creationId xmlns:p14="http://schemas.microsoft.com/office/powerpoint/2010/main" val="37200667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520712" y="712788"/>
            <a:ext cx="2438192" cy="2494756"/>
          </a:xfrm>
        </p:spPr>
        <p:txBody>
          <a:bodyPr anchor="b"/>
          <a:lstStyle>
            <a:lvl1pPr>
              <a:defRPr sz="2645"/>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3213847" y="1539425"/>
            <a:ext cx="3827085" cy="7598117"/>
          </a:xfrm>
        </p:spPr>
        <p:txBody>
          <a:bodyPr anchor="t"/>
          <a:lstStyle>
            <a:lvl1pPr marL="0" indent="0">
              <a:buNone/>
              <a:defRPr sz="2645"/>
            </a:lvl1pPr>
            <a:lvl2pPr marL="377967" indent="0">
              <a:buNone/>
              <a:defRPr sz="2315"/>
            </a:lvl2pPr>
            <a:lvl3pPr marL="755934" indent="0">
              <a:buNone/>
              <a:defRPr sz="1984"/>
            </a:lvl3pPr>
            <a:lvl4pPr marL="1133902" indent="0">
              <a:buNone/>
              <a:defRPr sz="1653"/>
            </a:lvl4pPr>
            <a:lvl5pPr marL="1511869" indent="0">
              <a:buNone/>
              <a:defRPr sz="1653"/>
            </a:lvl5pPr>
            <a:lvl6pPr marL="1889836" indent="0">
              <a:buNone/>
              <a:defRPr sz="1653"/>
            </a:lvl6pPr>
            <a:lvl7pPr marL="2267803" indent="0">
              <a:buNone/>
              <a:defRPr sz="1653"/>
            </a:lvl7pPr>
            <a:lvl8pPr marL="2645771" indent="0">
              <a:buNone/>
              <a:defRPr sz="1653"/>
            </a:lvl8pPr>
            <a:lvl9pPr marL="3023738" indent="0">
              <a:buNone/>
              <a:defRPr sz="1653"/>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520712" y="3207544"/>
            <a:ext cx="2438192" cy="5942372"/>
          </a:xfrm>
        </p:spPr>
        <p:txBody>
          <a:bodyPr/>
          <a:lstStyle>
            <a:lvl1pPr marL="0" indent="0">
              <a:buNone/>
              <a:defRPr sz="1323"/>
            </a:lvl1pPr>
            <a:lvl2pPr marL="377967" indent="0">
              <a:buNone/>
              <a:defRPr sz="1157"/>
            </a:lvl2pPr>
            <a:lvl3pPr marL="755934" indent="0">
              <a:buNone/>
              <a:defRPr sz="992"/>
            </a:lvl3pPr>
            <a:lvl4pPr marL="1133902" indent="0">
              <a:buNone/>
              <a:defRPr sz="827"/>
            </a:lvl4pPr>
            <a:lvl5pPr marL="1511869" indent="0">
              <a:buNone/>
              <a:defRPr sz="827"/>
            </a:lvl5pPr>
            <a:lvl6pPr marL="1889836" indent="0">
              <a:buNone/>
              <a:defRPr sz="827"/>
            </a:lvl6pPr>
            <a:lvl7pPr marL="2267803" indent="0">
              <a:buNone/>
              <a:defRPr sz="827"/>
            </a:lvl7pPr>
            <a:lvl8pPr marL="2645771" indent="0">
              <a:buNone/>
              <a:defRPr sz="827"/>
            </a:lvl8pPr>
            <a:lvl9pPr marL="3023738" indent="0">
              <a:buNone/>
              <a:defRPr sz="827"/>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08A8686B-222E-49F5-A450-9BF1E4A06C74}" type="slidenum">
              <a:rPr kumimoji="1" lang="ja-JP" altLang="en-US" smtClean="0"/>
              <a:t>‹#›</a:t>
            </a:fld>
            <a:endParaRPr kumimoji="1" lang="ja-JP" altLang="en-US"/>
          </a:p>
        </p:txBody>
      </p:sp>
    </p:spTree>
    <p:extLst>
      <p:ext uri="{BB962C8B-B14F-4D97-AF65-F5344CB8AC3E}">
        <p14:creationId xmlns:p14="http://schemas.microsoft.com/office/powerpoint/2010/main" val="31114008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728" y="569242"/>
            <a:ext cx="6520220" cy="2066590"/>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519728" y="2846200"/>
            <a:ext cx="6520220" cy="6783857"/>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519728" y="9909729"/>
            <a:ext cx="1700927" cy="569240"/>
          </a:xfrm>
          <a:prstGeom prst="rect">
            <a:avLst/>
          </a:prstGeom>
        </p:spPr>
        <p:txBody>
          <a:bodyPr vert="horz" lIns="91440" tIns="45720" rIns="91440" bIns="45720" rtlCol="0" anchor="ctr"/>
          <a:lstStyle>
            <a:lvl1pPr algn="l">
              <a:defRPr sz="992">
                <a:solidFill>
                  <a:schemeClr val="tx1">
                    <a:tint val="82000"/>
                  </a:schemeClr>
                </a:solidFill>
              </a:defRPr>
            </a:lvl1pPr>
          </a:lstStyle>
          <a:p>
            <a:endParaRPr kumimoji="1" lang="ja-JP" altLang="en-US"/>
          </a:p>
        </p:txBody>
      </p:sp>
      <p:sp>
        <p:nvSpPr>
          <p:cNvPr id="5" name="Footer Placeholder 4"/>
          <p:cNvSpPr>
            <a:spLocks noGrp="1"/>
          </p:cNvSpPr>
          <p:nvPr>
            <p:ph type="ftr" sz="quarter" idx="3"/>
          </p:nvPr>
        </p:nvSpPr>
        <p:spPr>
          <a:xfrm>
            <a:off x="2504143" y="9909729"/>
            <a:ext cx="2551390" cy="569240"/>
          </a:xfrm>
          <a:prstGeom prst="rect">
            <a:avLst/>
          </a:prstGeom>
        </p:spPr>
        <p:txBody>
          <a:bodyPr vert="horz" lIns="91440" tIns="45720" rIns="91440" bIns="45720" rtlCol="0" anchor="ctr"/>
          <a:lstStyle>
            <a:lvl1pPr algn="ctr">
              <a:defRPr sz="992">
                <a:solidFill>
                  <a:schemeClr val="tx1">
                    <a:tint val="82000"/>
                  </a:schemeClr>
                </a:solidFill>
              </a:defRPr>
            </a:lvl1pPr>
          </a:lstStyle>
          <a:p>
            <a:endParaRPr kumimoji="1" lang="ja-JP" altLang="en-US"/>
          </a:p>
        </p:txBody>
      </p:sp>
      <p:sp>
        <p:nvSpPr>
          <p:cNvPr id="6" name="Slide Number Placeholder 5"/>
          <p:cNvSpPr>
            <a:spLocks noGrp="1"/>
          </p:cNvSpPr>
          <p:nvPr>
            <p:ph type="sldNum" sz="quarter" idx="4"/>
          </p:nvPr>
        </p:nvSpPr>
        <p:spPr>
          <a:xfrm>
            <a:off x="5339020" y="9909729"/>
            <a:ext cx="1700927" cy="569240"/>
          </a:xfrm>
          <a:prstGeom prst="rect">
            <a:avLst/>
          </a:prstGeom>
        </p:spPr>
        <p:txBody>
          <a:bodyPr vert="horz" lIns="91440" tIns="45720" rIns="91440" bIns="45720" rtlCol="0" anchor="ctr"/>
          <a:lstStyle>
            <a:lvl1pPr algn="r">
              <a:defRPr sz="992">
                <a:solidFill>
                  <a:schemeClr val="tx1">
                    <a:tint val="82000"/>
                  </a:schemeClr>
                </a:solidFill>
              </a:defRPr>
            </a:lvl1pPr>
          </a:lstStyle>
          <a:p>
            <a:fld id="{08A8686B-222E-49F5-A450-9BF1E4A06C74}" type="slidenum">
              <a:rPr kumimoji="1" lang="ja-JP" altLang="en-US" smtClean="0"/>
              <a:t>‹#›</a:t>
            </a:fld>
            <a:endParaRPr kumimoji="1" lang="ja-JP" altLang="en-US"/>
          </a:p>
        </p:txBody>
      </p:sp>
    </p:spTree>
    <p:extLst>
      <p:ext uri="{BB962C8B-B14F-4D97-AF65-F5344CB8AC3E}">
        <p14:creationId xmlns:p14="http://schemas.microsoft.com/office/powerpoint/2010/main" val="270549233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defTabSz="755934" rtl="0" eaLnBrk="1" latinLnBrk="0" hangingPunct="1">
        <a:lnSpc>
          <a:spcPct val="90000"/>
        </a:lnSpc>
        <a:spcBef>
          <a:spcPct val="0"/>
        </a:spcBef>
        <a:buNone/>
        <a:defRPr kumimoji="1" sz="3637" kern="1200">
          <a:solidFill>
            <a:schemeClr val="tx1"/>
          </a:solidFill>
          <a:latin typeface="+mj-lt"/>
          <a:ea typeface="+mj-ea"/>
          <a:cs typeface="+mj-cs"/>
        </a:defRPr>
      </a:lvl1pPr>
    </p:titleStyle>
    <p:bodyStyle>
      <a:lvl1pPr marL="188984" indent="-188984" algn="l" defTabSz="755934" rtl="0" eaLnBrk="1" latinLnBrk="0" hangingPunct="1">
        <a:lnSpc>
          <a:spcPct val="90000"/>
        </a:lnSpc>
        <a:spcBef>
          <a:spcPts val="827"/>
        </a:spcBef>
        <a:buFont typeface="Arial" panose="020B0604020202020204" pitchFamily="34" charset="0"/>
        <a:buChar char="•"/>
        <a:defRPr kumimoji="1" sz="2315" kern="1200">
          <a:solidFill>
            <a:schemeClr val="tx1"/>
          </a:solidFill>
          <a:latin typeface="+mn-lt"/>
          <a:ea typeface="+mn-ea"/>
          <a:cs typeface="+mn-cs"/>
        </a:defRPr>
      </a:lvl1pPr>
      <a:lvl2pPr marL="566951" indent="-188984" algn="l" defTabSz="755934" rtl="0" eaLnBrk="1" latinLnBrk="0" hangingPunct="1">
        <a:lnSpc>
          <a:spcPct val="90000"/>
        </a:lnSpc>
        <a:spcBef>
          <a:spcPts val="413"/>
        </a:spcBef>
        <a:buFont typeface="Arial" panose="020B0604020202020204" pitchFamily="34" charset="0"/>
        <a:buChar char="•"/>
        <a:defRPr kumimoji="1" sz="1984" kern="1200">
          <a:solidFill>
            <a:schemeClr val="tx1"/>
          </a:solidFill>
          <a:latin typeface="+mn-lt"/>
          <a:ea typeface="+mn-ea"/>
          <a:cs typeface="+mn-cs"/>
        </a:defRPr>
      </a:lvl2pPr>
      <a:lvl3pPr marL="944918" indent="-188984" algn="l" defTabSz="755934" rtl="0" eaLnBrk="1" latinLnBrk="0" hangingPunct="1">
        <a:lnSpc>
          <a:spcPct val="90000"/>
        </a:lnSpc>
        <a:spcBef>
          <a:spcPts val="413"/>
        </a:spcBef>
        <a:buFont typeface="Arial" panose="020B0604020202020204" pitchFamily="34" charset="0"/>
        <a:buChar char="•"/>
        <a:defRPr kumimoji="1" sz="1653" kern="1200">
          <a:solidFill>
            <a:schemeClr val="tx1"/>
          </a:solidFill>
          <a:latin typeface="+mn-lt"/>
          <a:ea typeface="+mn-ea"/>
          <a:cs typeface="+mn-cs"/>
        </a:defRPr>
      </a:lvl3pPr>
      <a:lvl4pPr marL="1322885" indent="-188984" algn="l" defTabSz="755934" rtl="0" eaLnBrk="1" latinLnBrk="0" hangingPunct="1">
        <a:lnSpc>
          <a:spcPct val="90000"/>
        </a:lnSpc>
        <a:spcBef>
          <a:spcPts val="413"/>
        </a:spcBef>
        <a:buFont typeface="Arial" panose="020B0604020202020204" pitchFamily="34" charset="0"/>
        <a:buChar char="•"/>
        <a:defRPr kumimoji="1" sz="1488" kern="1200">
          <a:solidFill>
            <a:schemeClr val="tx1"/>
          </a:solidFill>
          <a:latin typeface="+mn-lt"/>
          <a:ea typeface="+mn-ea"/>
          <a:cs typeface="+mn-cs"/>
        </a:defRPr>
      </a:lvl4pPr>
      <a:lvl5pPr marL="1700853" indent="-188984" algn="l" defTabSz="755934" rtl="0" eaLnBrk="1" latinLnBrk="0" hangingPunct="1">
        <a:lnSpc>
          <a:spcPct val="90000"/>
        </a:lnSpc>
        <a:spcBef>
          <a:spcPts val="413"/>
        </a:spcBef>
        <a:buFont typeface="Arial" panose="020B0604020202020204" pitchFamily="34" charset="0"/>
        <a:buChar char="•"/>
        <a:defRPr kumimoji="1" sz="1488" kern="1200">
          <a:solidFill>
            <a:schemeClr val="tx1"/>
          </a:solidFill>
          <a:latin typeface="+mn-lt"/>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kumimoji="1"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kumimoji="1"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kumimoji="1"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kumimoji="1" sz="1488" kern="1200">
          <a:solidFill>
            <a:schemeClr val="tx1"/>
          </a:solidFill>
          <a:latin typeface="+mn-lt"/>
          <a:ea typeface="+mn-ea"/>
          <a:cs typeface="+mn-cs"/>
        </a:defRPr>
      </a:lvl9pPr>
    </p:bodyStyle>
    <p:otherStyle>
      <a:defPPr>
        <a:defRPr lang="en-US"/>
      </a:defPPr>
      <a:lvl1pPr marL="0" algn="l" defTabSz="755934" rtl="0" eaLnBrk="1" latinLnBrk="0" hangingPunct="1">
        <a:defRPr kumimoji="1" sz="1488" kern="1200">
          <a:solidFill>
            <a:schemeClr val="tx1"/>
          </a:solidFill>
          <a:latin typeface="+mn-lt"/>
          <a:ea typeface="+mn-ea"/>
          <a:cs typeface="+mn-cs"/>
        </a:defRPr>
      </a:lvl1pPr>
      <a:lvl2pPr marL="377967" algn="l" defTabSz="755934" rtl="0" eaLnBrk="1" latinLnBrk="0" hangingPunct="1">
        <a:defRPr kumimoji="1" sz="1488" kern="1200">
          <a:solidFill>
            <a:schemeClr val="tx1"/>
          </a:solidFill>
          <a:latin typeface="+mn-lt"/>
          <a:ea typeface="+mn-ea"/>
          <a:cs typeface="+mn-cs"/>
        </a:defRPr>
      </a:lvl2pPr>
      <a:lvl3pPr marL="755934" algn="l" defTabSz="755934" rtl="0" eaLnBrk="1" latinLnBrk="0" hangingPunct="1">
        <a:defRPr kumimoji="1" sz="1488" kern="1200">
          <a:solidFill>
            <a:schemeClr val="tx1"/>
          </a:solidFill>
          <a:latin typeface="+mn-lt"/>
          <a:ea typeface="+mn-ea"/>
          <a:cs typeface="+mn-cs"/>
        </a:defRPr>
      </a:lvl3pPr>
      <a:lvl4pPr marL="1133902" algn="l" defTabSz="755934" rtl="0" eaLnBrk="1" latinLnBrk="0" hangingPunct="1">
        <a:defRPr kumimoji="1" sz="1488" kern="1200">
          <a:solidFill>
            <a:schemeClr val="tx1"/>
          </a:solidFill>
          <a:latin typeface="+mn-lt"/>
          <a:ea typeface="+mn-ea"/>
          <a:cs typeface="+mn-cs"/>
        </a:defRPr>
      </a:lvl4pPr>
      <a:lvl5pPr marL="1511869" algn="l" defTabSz="755934" rtl="0" eaLnBrk="1" latinLnBrk="0" hangingPunct="1">
        <a:defRPr kumimoji="1" sz="1488" kern="1200">
          <a:solidFill>
            <a:schemeClr val="tx1"/>
          </a:solidFill>
          <a:latin typeface="+mn-lt"/>
          <a:ea typeface="+mn-ea"/>
          <a:cs typeface="+mn-cs"/>
        </a:defRPr>
      </a:lvl5pPr>
      <a:lvl6pPr marL="1889836" algn="l" defTabSz="755934" rtl="0" eaLnBrk="1" latinLnBrk="0" hangingPunct="1">
        <a:defRPr kumimoji="1" sz="1488" kern="1200">
          <a:solidFill>
            <a:schemeClr val="tx1"/>
          </a:solidFill>
          <a:latin typeface="+mn-lt"/>
          <a:ea typeface="+mn-ea"/>
          <a:cs typeface="+mn-cs"/>
        </a:defRPr>
      </a:lvl6pPr>
      <a:lvl7pPr marL="2267803" algn="l" defTabSz="755934" rtl="0" eaLnBrk="1" latinLnBrk="0" hangingPunct="1">
        <a:defRPr kumimoji="1" sz="1488" kern="1200">
          <a:solidFill>
            <a:schemeClr val="tx1"/>
          </a:solidFill>
          <a:latin typeface="+mn-lt"/>
          <a:ea typeface="+mn-ea"/>
          <a:cs typeface="+mn-cs"/>
        </a:defRPr>
      </a:lvl7pPr>
      <a:lvl8pPr marL="2645771" algn="l" defTabSz="755934" rtl="0" eaLnBrk="1" latinLnBrk="0" hangingPunct="1">
        <a:defRPr kumimoji="1" sz="1488" kern="1200">
          <a:solidFill>
            <a:schemeClr val="tx1"/>
          </a:solidFill>
          <a:latin typeface="+mn-lt"/>
          <a:ea typeface="+mn-ea"/>
          <a:cs typeface="+mn-cs"/>
        </a:defRPr>
      </a:lvl8pPr>
      <a:lvl9pPr marL="3023738" algn="l" defTabSz="755934" rtl="0" eaLnBrk="1" latinLnBrk="0" hangingPunct="1">
        <a:defRPr kumimoji="1" sz="148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descr="テキスト&#10;&#10;AI 生成コンテンツは誤りを含む可能性があります。">
            <a:extLst>
              <a:ext uri="{FF2B5EF4-FFF2-40B4-BE49-F238E27FC236}">
                <a16:creationId xmlns:a16="http://schemas.microsoft.com/office/drawing/2014/main" id="{5CAE7797-35AD-5962-6BEB-557FF0D6D2D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246738"/>
            <a:ext cx="7559675" cy="4252317"/>
          </a:xfrm>
          <a:prstGeom prst="rect">
            <a:avLst/>
          </a:prstGeom>
        </p:spPr>
      </p:pic>
      <p:sp>
        <p:nvSpPr>
          <p:cNvPr id="7" name="テキスト ボックス 6">
            <a:extLst>
              <a:ext uri="{FF2B5EF4-FFF2-40B4-BE49-F238E27FC236}">
                <a16:creationId xmlns:a16="http://schemas.microsoft.com/office/drawing/2014/main" id="{C819135B-6A36-39B3-4D32-783AFC04F4DA}"/>
              </a:ext>
            </a:extLst>
          </p:cNvPr>
          <p:cNvSpPr txBox="1"/>
          <p:nvPr/>
        </p:nvSpPr>
        <p:spPr>
          <a:xfrm>
            <a:off x="2024778" y="3791539"/>
            <a:ext cx="3510116" cy="747388"/>
          </a:xfrm>
          <a:prstGeom prst="rect">
            <a:avLst/>
          </a:prstGeom>
          <a:solidFill>
            <a:schemeClr val="tx1">
              <a:lumMod val="75000"/>
              <a:lumOff val="25000"/>
            </a:schemeClr>
          </a:solidFill>
        </p:spPr>
        <p:txBody>
          <a:bodyPr wrap="square" tIns="180000" bIns="180000" rtlCol="0">
            <a:spAutoFit/>
          </a:bodyPr>
          <a:lstStyle/>
          <a:p>
            <a:pPr algn="ctr"/>
            <a:r>
              <a:rPr kumimoji="1" lang="ja-JP" altLang="en-US" sz="2400" b="1" dirty="0">
                <a:solidFill>
                  <a:schemeClr val="bg1"/>
                </a:solidFill>
                <a:latin typeface="HG丸ｺﾞｼｯｸM-PRO" panose="020F0600000000000000" pitchFamily="50" charset="-128"/>
                <a:ea typeface="HG丸ｺﾞｼｯｸM-PRO" panose="020F0600000000000000" pitchFamily="50" charset="-128"/>
              </a:rPr>
              <a:t>指導者用授業ガイド</a:t>
            </a:r>
          </a:p>
        </p:txBody>
      </p:sp>
      <p:sp>
        <p:nvSpPr>
          <p:cNvPr id="12" name="テキスト ボックス 11">
            <a:extLst>
              <a:ext uri="{FF2B5EF4-FFF2-40B4-BE49-F238E27FC236}">
                <a16:creationId xmlns:a16="http://schemas.microsoft.com/office/drawing/2014/main" id="{1C1BEF15-837C-6E9F-49C4-5DBDACA433C3}"/>
              </a:ext>
            </a:extLst>
          </p:cNvPr>
          <p:cNvSpPr txBox="1"/>
          <p:nvPr/>
        </p:nvSpPr>
        <p:spPr>
          <a:xfrm>
            <a:off x="719837" y="5345906"/>
            <a:ext cx="6120000" cy="4822154"/>
          </a:xfrm>
          <a:prstGeom prst="rect">
            <a:avLst/>
          </a:prstGeom>
          <a:noFill/>
        </p:spPr>
        <p:txBody>
          <a:bodyPr wrap="square" rtlCol="0">
            <a:noAutofit/>
          </a:bodyPr>
          <a:lstStyle/>
          <a:p>
            <a:pPr algn="ctr">
              <a:spcAft>
                <a:spcPts val="1500"/>
              </a:spcAft>
            </a:pPr>
            <a:r>
              <a:rPr kumimoji="1" lang="ja-JP" altLang="en-US" sz="1600" dirty="0">
                <a:latin typeface="BIZ UDPゴシック" panose="020B0400000000000000" pitchFamily="50" charset="-128"/>
                <a:ea typeface="BIZ UDPゴシック" panose="020B0400000000000000" pitchFamily="50" charset="-128"/>
              </a:rPr>
              <a:t>＜公務員傾向分析科目＞</a:t>
            </a:r>
          </a:p>
          <a:p>
            <a:pPr marL="1440000">
              <a:lnSpc>
                <a:spcPts val="2000"/>
              </a:lnSpc>
            </a:pPr>
            <a:r>
              <a:rPr kumimoji="1" lang="ja-JP" altLang="en-US" sz="1200" dirty="0">
                <a:latin typeface="HG丸ｺﾞｼｯｸM-PRO" panose="020F0600000000000000" pitchFamily="50" charset="-128"/>
                <a:ea typeface="HG丸ｺﾞｼｯｸM-PRO" panose="020F0600000000000000" pitchFamily="50" charset="-128"/>
              </a:rPr>
              <a:t>１．生成ＡＩの基礎知識</a:t>
            </a:r>
            <a:r>
              <a:rPr kumimoji="1" lang="en-US" altLang="ja-JP" sz="1200" dirty="0">
                <a:latin typeface="HG丸ｺﾞｼｯｸM-PRO" panose="020F0600000000000000" pitchFamily="50" charset="-128"/>
                <a:ea typeface="HG丸ｺﾞｼｯｸM-PRO" panose="020F0600000000000000" pitchFamily="50" charset="-128"/>
              </a:rPr>
              <a:t>			P1</a:t>
            </a:r>
            <a:r>
              <a:rPr kumimoji="1" lang="ja-JP" altLang="en-US" sz="1200" dirty="0">
                <a:latin typeface="HG丸ｺﾞｼｯｸM-PRO" panose="020F0600000000000000" pitchFamily="50" charset="-128"/>
                <a:ea typeface="HG丸ｺﾞｼｯｸM-PRO" panose="020F0600000000000000" pitchFamily="50" charset="-128"/>
              </a:rPr>
              <a:t> </a:t>
            </a:r>
            <a:r>
              <a:rPr kumimoji="1" lang="en-US" altLang="ja-JP" sz="1200" dirty="0">
                <a:latin typeface="HG丸ｺﾞｼｯｸM-PRO" panose="020F0600000000000000" pitchFamily="50" charset="-128"/>
                <a:ea typeface="HG丸ｺﾞｼｯｸM-PRO" panose="020F0600000000000000" pitchFamily="50" charset="-128"/>
              </a:rPr>
              <a:t>- 5</a:t>
            </a:r>
            <a:endParaRPr kumimoji="1" lang="ja-JP" altLang="en-US" sz="1200" dirty="0">
              <a:latin typeface="HG丸ｺﾞｼｯｸM-PRO" panose="020F0600000000000000" pitchFamily="50" charset="-128"/>
              <a:ea typeface="HG丸ｺﾞｼｯｸM-PRO" panose="020F0600000000000000" pitchFamily="50" charset="-128"/>
            </a:endParaRPr>
          </a:p>
          <a:p>
            <a:pPr marL="1440000">
              <a:lnSpc>
                <a:spcPts val="2000"/>
              </a:lnSpc>
            </a:pPr>
            <a:r>
              <a:rPr kumimoji="1" lang="ja-JP" altLang="en-US" sz="1200" dirty="0">
                <a:latin typeface="HG丸ｺﾞｼｯｸM-PRO" panose="020F0600000000000000" pitchFamily="50" charset="-128"/>
                <a:ea typeface="HG丸ｺﾞｼｯｸM-PRO" panose="020F0600000000000000" pitchFamily="50" charset="-128"/>
              </a:rPr>
              <a:t>２．生成ＡＩを構成する要素</a:t>
            </a:r>
            <a:r>
              <a:rPr kumimoji="1" lang="en-US" altLang="ja-JP" sz="1200" dirty="0">
                <a:latin typeface="HG丸ｺﾞｼｯｸM-PRO" panose="020F0600000000000000" pitchFamily="50" charset="-128"/>
                <a:ea typeface="HG丸ｺﾞｼｯｸM-PRO" panose="020F0600000000000000" pitchFamily="50" charset="-128"/>
              </a:rPr>
              <a:t>		P6</a:t>
            </a:r>
            <a:r>
              <a:rPr kumimoji="1" lang="ja-JP" altLang="en-US" sz="1200" dirty="0">
                <a:latin typeface="HG丸ｺﾞｼｯｸM-PRO" panose="020F0600000000000000" pitchFamily="50" charset="-128"/>
                <a:ea typeface="HG丸ｺﾞｼｯｸM-PRO" panose="020F0600000000000000" pitchFamily="50" charset="-128"/>
              </a:rPr>
              <a:t> </a:t>
            </a:r>
            <a:r>
              <a:rPr kumimoji="1" lang="en-US" altLang="ja-JP" sz="1200" dirty="0">
                <a:latin typeface="HG丸ｺﾞｼｯｸM-PRO" panose="020F0600000000000000" pitchFamily="50" charset="-128"/>
                <a:ea typeface="HG丸ｺﾞｼｯｸM-PRO" panose="020F0600000000000000" pitchFamily="50" charset="-128"/>
              </a:rPr>
              <a:t>- 12</a:t>
            </a:r>
            <a:endParaRPr kumimoji="1" lang="ja-JP" altLang="en-US" sz="1200" dirty="0">
              <a:latin typeface="HG丸ｺﾞｼｯｸM-PRO" panose="020F0600000000000000" pitchFamily="50" charset="-128"/>
              <a:ea typeface="HG丸ｺﾞｼｯｸM-PRO" panose="020F0600000000000000" pitchFamily="50" charset="-128"/>
            </a:endParaRPr>
          </a:p>
          <a:p>
            <a:pPr marL="1440000">
              <a:lnSpc>
                <a:spcPts val="2000"/>
              </a:lnSpc>
            </a:pPr>
            <a:r>
              <a:rPr kumimoji="1" lang="ja-JP" altLang="en-US" sz="1200" dirty="0">
                <a:latin typeface="HG丸ｺﾞｼｯｸM-PRO" panose="020F0600000000000000" pitchFamily="50" charset="-128"/>
                <a:ea typeface="HG丸ｺﾞｼｯｸM-PRO" panose="020F0600000000000000" pitchFamily="50" charset="-128"/>
              </a:rPr>
              <a:t>３．進化する機械学習</a:t>
            </a:r>
            <a:r>
              <a:rPr kumimoji="1" lang="en-US" altLang="ja-JP" sz="1200" dirty="0">
                <a:latin typeface="HG丸ｺﾞｼｯｸM-PRO" panose="020F0600000000000000" pitchFamily="50" charset="-128"/>
                <a:ea typeface="HG丸ｺﾞｼｯｸM-PRO" panose="020F0600000000000000" pitchFamily="50" charset="-128"/>
              </a:rPr>
              <a:t>			P13</a:t>
            </a:r>
            <a:r>
              <a:rPr kumimoji="1" lang="ja-JP" altLang="en-US" sz="1200" dirty="0">
                <a:latin typeface="HG丸ｺﾞｼｯｸM-PRO" panose="020F0600000000000000" pitchFamily="50" charset="-128"/>
                <a:ea typeface="HG丸ｺﾞｼｯｸM-PRO" panose="020F0600000000000000" pitchFamily="50" charset="-128"/>
              </a:rPr>
              <a:t> </a:t>
            </a:r>
            <a:r>
              <a:rPr kumimoji="1" lang="en-US" altLang="ja-JP" sz="1200" dirty="0">
                <a:latin typeface="HG丸ｺﾞｼｯｸM-PRO" panose="020F0600000000000000" pitchFamily="50" charset="-128"/>
                <a:ea typeface="HG丸ｺﾞｼｯｸM-PRO" panose="020F0600000000000000" pitchFamily="50" charset="-128"/>
              </a:rPr>
              <a:t>-</a:t>
            </a:r>
            <a:r>
              <a:rPr kumimoji="1" lang="ja-JP" altLang="en-US" sz="1200" dirty="0">
                <a:latin typeface="HG丸ｺﾞｼｯｸM-PRO" panose="020F0600000000000000" pitchFamily="50" charset="-128"/>
                <a:ea typeface="HG丸ｺﾞｼｯｸM-PRO" panose="020F0600000000000000" pitchFamily="50" charset="-128"/>
              </a:rPr>
              <a:t> </a:t>
            </a:r>
            <a:r>
              <a:rPr kumimoji="1" lang="en-US" altLang="ja-JP" sz="1200" dirty="0">
                <a:latin typeface="HG丸ｺﾞｼｯｸM-PRO" panose="020F0600000000000000" pitchFamily="50" charset="-128"/>
                <a:ea typeface="HG丸ｺﾞｼｯｸM-PRO" panose="020F0600000000000000" pitchFamily="50" charset="-128"/>
              </a:rPr>
              <a:t>18</a:t>
            </a:r>
            <a:endParaRPr kumimoji="1" lang="ja-JP" altLang="en-US" sz="1200" dirty="0">
              <a:latin typeface="HG丸ｺﾞｼｯｸM-PRO" panose="020F0600000000000000" pitchFamily="50" charset="-128"/>
              <a:ea typeface="HG丸ｺﾞｼｯｸM-PRO" panose="020F0600000000000000" pitchFamily="50" charset="-128"/>
            </a:endParaRPr>
          </a:p>
          <a:p>
            <a:pPr marL="1440000">
              <a:lnSpc>
                <a:spcPts val="2000"/>
              </a:lnSpc>
            </a:pPr>
            <a:r>
              <a:rPr kumimoji="1" lang="ja-JP" altLang="en-US" sz="1200" dirty="0">
                <a:latin typeface="HG丸ｺﾞｼｯｸM-PRO" panose="020F0600000000000000" pitchFamily="50" charset="-128"/>
                <a:ea typeface="HG丸ｺﾞｼｯｸM-PRO" panose="020F0600000000000000" pitchFamily="50" charset="-128"/>
              </a:rPr>
              <a:t>４．代表的な生成ＡＩ</a:t>
            </a:r>
            <a:r>
              <a:rPr kumimoji="1" lang="en-US" altLang="ja-JP" sz="1200" dirty="0">
                <a:latin typeface="HG丸ｺﾞｼｯｸM-PRO" panose="020F0600000000000000" pitchFamily="50" charset="-128"/>
                <a:ea typeface="HG丸ｺﾞｼｯｸM-PRO" panose="020F0600000000000000" pitchFamily="50" charset="-128"/>
              </a:rPr>
              <a:t>			- - - - - - </a:t>
            </a:r>
            <a:endParaRPr kumimoji="1" lang="ja-JP" altLang="en-US" sz="1200" dirty="0">
              <a:latin typeface="HG丸ｺﾞｼｯｸM-PRO" panose="020F0600000000000000" pitchFamily="50" charset="-128"/>
              <a:ea typeface="HG丸ｺﾞｼｯｸM-PRO" panose="020F0600000000000000" pitchFamily="50" charset="-128"/>
            </a:endParaRPr>
          </a:p>
          <a:p>
            <a:pPr marL="1440000">
              <a:lnSpc>
                <a:spcPts val="2000"/>
              </a:lnSpc>
            </a:pPr>
            <a:r>
              <a:rPr kumimoji="1" lang="ja-JP" altLang="en-US" sz="1200" dirty="0">
                <a:latin typeface="HG丸ｺﾞｼｯｸM-PRO" panose="020F0600000000000000" pitchFamily="50" charset="-128"/>
                <a:ea typeface="HG丸ｺﾞｼｯｸM-PRO" panose="020F0600000000000000" pitchFamily="50" charset="-128"/>
              </a:rPr>
              <a:t>５．プロンプト</a:t>
            </a:r>
            <a:r>
              <a:rPr kumimoji="1" lang="en-US" altLang="ja-JP" sz="1200" dirty="0">
                <a:latin typeface="HG丸ｺﾞｼｯｸM-PRO" panose="020F0600000000000000" pitchFamily="50" charset="-128"/>
                <a:ea typeface="HG丸ｺﾞｼｯｸM-PRO" panose="020F0600000000000000" pitchFamily="50" charset="-128"/>
              </a:rPr>
              <a:t>				P19 - 29</a:t>
            </a:r>
            <a:endParaRPr kumimoji="1" lang="ja-JP" altLang="en-US" sz="1200" dirty="0">
              <a:latin typeface="HG丸ｺﾞｼｯｸM-PRO" panose="020F0600000000000000" pitchFamily="50" charset="-128"/>
              <a:ea typeface="HG丸ｺﾞｼｯｸM-PRO" panose="020F0600000000000000" pitchFamily="50" charset="-128"/>
            </a:endParaRPr>
          </a:p>
          <a:p>
            <a:pPr marL="1440000">
              <a:lnSpc>
                <a:spcPts val="2000"/>
              </a:lnSpc>
            </a:pPr>
            <a:r>
              <a:rPr kumimoji="1" lang="ja-JP" altLang="en-US" sz="1200" dirty="0">
                <a:latin typeface="HG丸ｺﾞｼｯｸM-PRO" panose="020F0600000000000000" pitchFamily="50" charset="-128"/>
                <a:ea typeface="HG丸ｺﾞｼｯｸM-PRO" panose="020F0600000000000000" pitchFamily="50" charset="-128"/>
              </a:rPr>
              <a:t>６．プロンプトテンプレート</a:t>
            </a:r>
            <a:r>
              <a:rPr kumimoji="1" lang="en-US" altLang="ja-JP" sz="1200" dirty="0">
                <a:latin typeface="HG丸ｺﾞｼｯｸM-PRO" panose="020F0600000000000000" pitchFamily="50" charset="-128"/>
                <a:ea typeface="HG丸ｺﾞｼｯｸM-PRO" panose="020F0600000000000000" pitchFamily="50" charset="-128"/>
              </a:rPr>
              <a:t>		- - - - - - </a:t>
            </a:r>
            <a:endParaRPr kumimoji="1" lang="ja-JP" altLang="en-US" sz="1200" dirty="0">
              <a:latin typeface="HG丸ｺﾞｼｯｸM-PRO" panose="020F0600000000000000" pitchFamily="50" charset="-128"/>
              <a:ea typeface="HG丸ｺﾞｼｯｸM-PRO" panose="020F0600000000000000" pitchFamily="50" charset="-128"/>
            </a:endParaRPr>
          </a:p>
          <a:p>
            <a:pPr marL="1440000">
              <a:lnSpc>
                <a:spcPts val="2000"/>
              </a:lnSpc>
            </a:pPr>
            <a:r>
              <a:rPr kumimoji="1" lang="ja-JP" altLang="en-US" sz="1200" dirty="0">
                <a:latin typeface="HG丸ｺﾞｼｯｸM-PRO" panose="020F0600000000000000" pitchFamily="50" charset="-128"/>
                <a:ea typeface="HG丸ｺﾞｼｯｸM-PRO" panose="020F0600000000000000" pitchFamily="50" charset="-128"/>
              </a:rPr>
              <a:t>７．ハルシネーション</a:t>
            </a:r>
            <a:r>
              <a:rPr kumimoji="1" lang="en-US" altLang="ja-JP" sz="1200" dirty="0">
                <a:latin typeface="HG丸ｺﾞｼｯｸM-PRO" panose="020F0600000000000000" pitchFamily="50" charset="-128"/>
                <a:ea typeface="HG丸ｺﾞｼｯｸM-PRO" panose="020F0600000000000000" pitchFamily="50" charset="-128"/>
              </a:rPr>
              <a:t>			P30 - 36</a:t>
            </a:r>
            <a:endParaRPr kumimoji="1" lang="ja-JP" altLang="en-US" sz="1200" dirty="0">
              <a:latin typeface="HG丸ｺﾞｼｯｸM-PRO" panose="020F0600000000000000" pitchFamily="50" charset="-128"/>
              <a:ea typeface="HG丸ｺﾞｼｯｸM-PRO" panose="020F0600000000000000" pitchFamily="50" charset="-128"/>
            </a:endParaRPr>
          </a:p>
          <a:p>
            <a:pPr marL="1440000">
              <a:lnSpc>
                <a:spcPts val="2000"/>
              </a:lnSpc>
            </a:pPr>
            <a:r>
              <a:rPr kumimoji="1" lang="ja-JP" altLang="en-US" sz="1200" dirty="0">
                <a:latin typeface="HG丸ｺﾞｼｯｸM-PRO" panose="020F0600000000000000" pitchFamily="50" charset="-128"/>
                <a:ea typeface="HG丸ｺﾞｼｯｸM-PRO" panose="020F0600000000000000" pitchFamily="50" charset="-128"/>
              </a:rPr>
              <a:t>８．画像生成ＡＩ</a:t>
            </a:r>
            <a:r>
              <a:rPr kumimoji="1" lang="en-US" altLang="ja-JP" sz="1200" dirty="0">
                <a:latin typeface="HG丸ｺﾞｼｯｸM-PRO" panose="020F0600000000000000" pitchFamily="50" charset="-128"/>
                <a:ea typeface="HG丸ｺﾞｼｯｸM-PRO" panose="020F0600000000000000" pitchFamily="50" charset="-128"/>
              </a:rPr>
              <a:t>				P37 - 41</a:t>
            </a:r>
            <a:endParaRPr kumimoji="1" lang="ja-JP" altLang="en-US" sz="1200" dirty="0">
              <a:latin typeface="HG丸ｺﾞｼｯｸM-PRO" panose="020F0600000000000000" pitchFamily="50" charset="-128"/>
              <a:ea typeface="HG丸ｺﾞｼｯｸM-PRO" panose="020F0600000000000000" pitchFamily="50" charset="-128"/>
            </a:endParaRPr>
          </a:p>
          <a:p>
            <a:pPr marL="1440000">
              <a:lnSpc>
                <a:spcPts val="2000"/>
              </a:lnSpc>
            </a:pPr>
            <a:r>
              <a:rPr kumimoji="1" lang="ja-JP" altLang="en-US" sz="1200" dirty="0">
                <a:latin typeface="HG丸ｺﾞｼｯｸM-PRO" panose="020F0600000000000000" pitchFamily="50" charset="-128"/>
                <a:ea typeface="HG丸ｺﾞｼｯｸM-PRO" panose="020F0600000000000000" pitchFamily="50" charset="-128"/>
              </a:rPr>
              <a:t>９．著作権</a:t>
            </a:r>
            <a:r>
              <a:rPr kumimoji="1" lang="en-US" altLang="ja-JP" sz="1200" dirty="0">
                <a:latin typeface="HG丸ｺﾞｼｯｸM-PRO" panose="020F0600000000000000" pitchFamily="50" charset="-128"/>
                <a:ea typeface="HG丸ｺﾞｼｯｸM-PRO" panose="020F0600000000000000" pitchFamily="50" charset="-128"/>
              </a:rPr>
              <a:t>					P42 - 47</a:t>
            </a:r>
            <a:endParaRPr kumimoji="1" lang="ja-JP" altLang="en-US" sz="1200" dirty="0">
              <a:latin typeface="HG丸ｺﾞｼｯｸM-PRO" panose="020F0600000000000000" pitchFamily="50" charset="-128"/>
              <a:ea typeface="HG丸ｺﾞｼｯｸM-PRO" panose="020F0600000000000000" pitchFamily="50" charset="-128"/>
            </a:endParaRPr>
          </a:p>
          <a:p>
            <a:pPr marL="1440000">
              <a:lnSpc>
                <a:spcPts val="2000"/>
              </a:lnSpc>
            </a:pPr>
            <a:r>
              <a:rPr kumimoji="1" lang="en-US" altLang="ja-JP" sz="1200" dirty="0">
                <a:latin typeface="HG丸ｺﾞｼｯｸM-PRO" panose="020F0600000000000000" pitchFamily="50" charset="-128"/>
                <a:ea typeface="HG丸ｺﾞｼｯｸM-PRO" panose="020F0600000000000000" pitchFamily="50" charset="-128"/>
              </a:rPr>
              <a:t>10</a:t>
            </a:r>
            <a:r>
              <a:rPr kumimoji="1" lang="ja-JP" altLang="en-US" sz="1200" dirty="0">
                <a:latin typeface="HG丸ｺﾞｼｯｸM-PRO" panose="020F0600000000000000" pitchFamily="50" charset="-128"/>
                <a:ea typeface="HG丸ｺﾞｼｯｸM-PRO" panose="020F0600000000000000" pitchFamily="50" charset="-128"/>
              </a:rPr>
              <a:t>．ＭＹ生成ＡＩ</a:t>
            </a:r>
            <a:r>
              <a:rPr kumimoji="1" lang="en-US" altLang="ja-JP" sz="1200" dirty="0">
                <a:latin typeface="HG丸ｺﾞｼｯｸM-PRO" panose="020F0600000000000000" pitchFamily="50" charset="-128"/>
                <a:ea typeface="HG丸ｺﾞｼｯｸM-PRO" panose="020F0600000000000000" pitchFamily="50" charset="-128"/>
              </a:rPr>
              <a:t>				P48</a:t>
            </a:r>
            <a:r>
              <a:rPr kumimoji="1" lang="ja-JP" altLang="en-US" sz="1200" dirty="0">
                <a:latin typeface="HG丸ｺﾞｼｯｸM-PRO" panose="020F0600000000000000" pitchFamily="50" charset="-128"/>
                <a:ea typeface="HG丸ｺﾞｼｯｸM-PRO" panose="020F0600000000000000" pitchFamily="50" charset="-128"/>
              </a:rPr>
              <a:t> </a:t>
            </a:r>
            <a:r>
              <a:rPr kumimoji="1" lang="en-US" altLang="ja-JP" sz="1200" dirty="0">
                <a:latin typeface="HG丸ｺﾞｼｯｸM-PRO" panose="020F0600000000000000" pitchFamily="50" charset="-128"/>
                <a:ea typeface="HG丸ｺﾞｼｯｸM-PRO" panose="020F0600000000000000" pitchFamily="50" charset="-128"/>
              </a:rPr>
              <a:t>- 55</a:t>
            </a:r>
            <a:endParaRPr kumimoji="1" lang="ja-JP" altLang="en-US" sz="1200" dirty="0">
              <a:latin typeface="HG丸ｺﾞｼｯｸM-PRO" panose="020F0600000000000000" pitchFamily="50" charset="-128"/>
              <a:ea typeface="HG丸ｺﾞｼｯｸM-PRO" panose="020F0600000000000000" pitchFamily="50" charset="-128"/>
            </a:endParaRPr>
          </a:p>
          <a:p>
            <a:pPr marL="1440000">
              <a:lnSpc>
                <a:spcPts val="2000"/>
              </a:lnSpc>
            </a:pPr>
            <a:r>
              <a:rPr kumimoji="1" lang="en-US" altLang="ja-JP" sz="1200" dirty="0">
                <a:latin typeface="HG丸ｺﾞｼｯｸM-PRO" panose="020F0600000000000000" pitchFamily="50" charset="-128"/>
                <a:ea typeface="HG丸ｺﾞｼｯｸM-PRO" panose="020F0600000000000000" pitchFamily="50" charset="-128"/>
              </a:rPr>
              <a:t>11</a:t>
            </a:r>
            <a:r>
              <a:rPr kumimoji="1" lang="ja-JP" altLang="en-US" sz="1200" dirty="0">
                <a:latin typeface="HG丸ｺﾞｼｯｸM-PRO" panose="020F0600000000000000" pitchFamily="50" charset="-128"/>
                <a:ea typeface="HG丸ｺﾞｼｯｸM-PRO" panose="020F0600000000000000" pitchFamily="50" charset="-128"/>
              </a:rPr>
              <a:t>．自己分析</a:t>
            </a:r>
            <a:r>
              <a:rPr kumimoji="1" lang="en-US" altLang="ja-JP" sz="1200" dirty="0">
                <a:latin typeface="HG丸ｺﾞｼｯｸM-PRO" panose="020F0600000000000000" pitchFamily="50" charset="-128"/>
                <a:ea typeface="HG丸ｺﾞｼｯｸM-PRO" panose="020F0600000000000000" pitchFamily="50" charset="-128"/>
              </a:rPr>
              <a:t>				P56 - 61</a:t>
            </a:r>
            <a:endParaRPr kumimoji="1" lang="ja-JP" altLang="en-US" sz="1200" dirty="0">
              <a:latin typeface="HG丸ｺﾞｼｯｸM-PRO" panose="020F0600000000000000" pitchFamily="50" charset="-128"/>
              <a:ea typeface="HG丸ｺﾞｼｯｸM-PRO" panose="020F0600000000000000" pitchFamily="50" charset="-128"/>
            </a:endParaRPr>
          </a:p>
          <a:p>
            <a:pPr marL="1440000">
              <a:lnSpc>
                <a:spcPts val="2000"/>
              </a:lnSpc>
            </a:pPr>
            <a:r>
              <a:rPr kumimoji="1" lang="en-US" altLang="ja-JP" sz="1200" dirty="0">
                <a:latin typeface="HG丸ｺﾞｼｯｸM-PRO" panose="020F0600000000000000" pitchFamily="50" charset="-128"/>
                <a:ea typeface="HG丸ｺﾞｼｯｸM-PRO" panose="020F0600000000000000" pitchFamily="50" charset="-128"/>
              </a:rPr>
              <a:t>12</a:t>
            </a:r>
            <a:r>
              <a:rPr kumimoji="1" lang="ja-JP" altLang="en-US" sz="1200" dirty="0">
                <a:latin typeface="HG丸ｺﾞｼｯｸM-PRO" panose="020F0600000000000000" pitchFamily="50" charset="-128"/>
                <a:ea typeface="HG丸ｺﾞｼｯｸM-PRO" panose="020F0600000000000000" pitchFamily="50" charset="-128"/>
              </a:rPr>
              <a:t>．自治体等傾向分析　　　　　　　</a:t>
            </a:r>
            <a:r>
              <a:rPr kumimoji="1" lang="en-US" altLang="ja-JP" sz="1200" dirty="0">
                <a:latin typeface="HG丸ｺﾞｼｯｸM-PRO" panose="020F0600000000000000" pitchFamily="50" charset="-128"/>
                <a:ea typeface="HG丸ｺﾞｼｯｸM-PRO" panose="020F0600000000000000" pitchFamily="50" charset="-128"/>
              </a:rPr>
              <a:t>P62 - 66</a:t>
            </a:r>
            <a:endParaRPr kumimoji="1" lang="ja-JP" altLang="en-US" sz="1200" dirty="0">
              <a:latin typeface="HG丸ｺﾞｼｯｸM-PRO" panose="020F0600000000000000" pitchFamily="50" charset="-128"/>
              <a:ea typeface="HG丸ｺﾞｼｯｸM-PRO" panose="020F0600000000000000" pitchFamily="50" charset="-128"/>
            </a:endParaRPr>
          </a:p>
          <a:p>
            <a:pPr algn="ctr">
              <a:spcBef>
                <a:spcPts val="1800"/>
              </a:spcBef>
              <a:spcAft>
                <a:spcPts val="1800"/>
              </a:spcAft>
            </a:pPr>
            <a:r>
              <a:rPr kumimoji="1" lang="ja-JP" altLang="en-US" sz="1600" dirty="0">
                <a:latin typeface="BIZ UDPゴシック" panose="020B0400000000000000" pitchFamily="50" charset="-128"/>
                <a:ea typeface="BIZ UDPゴシック" panose="020B0400000000000000" pitchFamily="50" charset="-128"/>
              </a:rPr>
              <a:t>＜公務員直前対策科目＞</a:t>
            </a:r>
          </a:p>
          <a:p>
            <a:pPr marL="1440000">
              <a:lnSpc>
                <a:spcPts val="2000"/>
              </a:lnSpc>
            </a:pPr>
            <a:r>
              <a:rPr kumimoji="1" lang="en-US" altLang="ja-JP" sz="1200" dirty="0">
                <a:latin typeface="HG丸ｺﾞｼｯｸM-PRO" panose="020F0600000000000000" pitchFamily="50" charset="-128"/>
                <a:ea typeface="HG丸ｺﾞｼｯｸM-PRO" panose="020F0600000000000000" pitchFamily="50" charset="-128"/>
              </a:rPr>
              <a:t>13</a:t>
            </a:r>
            <a:r>
              <a:rPr kumimoji="1" lang="ja-JP" altLang="en-US" sz="1200" dirty="0">
                <a:latin typeface="HG丸ｺﾞｼｯｸM-PRO" panose="020F0600000000000000" pitchFamily="50" charset="-128"/>
                <a:ea typeface="HG丸ｺﾞｼｯｸM-PRO" panose="020F0600000000000000" pitchFamily="50" charset="-128"/>
              </a:rPr>
              <a:t>．自治体等直前対策	</a:t>
            </a:r>
            <a:r>
              <a:rPr kumimoji="1" lang="en-US" altLang="ja-JP" sz="1200" dirty="0">
                <a:latin typeface="HG丸ｺﾞｼｯｸM-PRO" panose="020F0600000000000000" pitchFamily="50" charset="-128"/>
                <a:ea typeface="HG丸ｺﾞｼｯｸM-PRO" panose="020F0600000000000000" pitchFamily="50" charset="-128"/>
              </a:rPr>
              <a:t>		P67 - 71</a:t>
            </a:r>
            <a:endParaRPr kumimoji="1" lang="ja-JP" altLang="en-US" sz="1200" dirty="0">
              <a:latin typeface="HG丸ｺﾞｼｯｸM-PRO" panose="020F0600000000000000" pitchFamily="50" charset="-128"/>
              <a:ea typeface="HG丸ｺﾞｼｯｸM-PRO" panose="020F0600000000000000" pitchFamily="50" charset="-128"/>
            </a:endParaRPr>
          </a:p>
          <a:p>
            <a:pPr marL="1440000">
              <a:lnSpc>
                <a:spcPts val="2000"/>
              </a:lnSpc>
            </a:pPr>
            <a:r>
              <a:rPr kumimoji="1" lang="en-US" altLang="ja-JP" sz="1200" dirty="0">
                <a:latin typeface="HG丸ｺﾞｼｯｸM-PRO" panose="020F0600000000000000" pitchFamily="50" charset="-128"/>
                <a:ea typeface="HG丸ｺﾞｼｯｸM-PRO" panose="020F0600000000000000" pitchFamily="50" charset="-128"/>
              </a:rPr>
              <a:t>14</a:t>
            </a:r>
            <a:r>
              <a:rPr kumimoji="1" lang="ja-JP" altLang="en-US" sz="1200" dirty="0">
                <a:latin typeface="HG丸ｺﾞｼｯｸM-PRO" panose="020F0600000000000000" pitchFamily="50" charset="-128"/>
                <a:ea typeface="HG丸ｺﾞｼｯｸM-PRO" panose="020F0600000000000000" pitchFamily="50" charset="-128"/>
              </a:rPr>
              <a:t>．自治体における生成ＡＩ活用　　</a:t>
            </a:r>
            <a:r>
              <a:rPr kumimoji="1" lang="en-US" altLang="ja-JP" sz="1200" dirty="0">
                <a:latin typeface="HG丸ｺﾞｼｯｸM-PRO" panose="020F0600000000000000" pitchFamily="50" charset="-128"/>
                <a:ea typeface="HG丸ｺﾞｼｯｸM-PRO" panose="020F0600000000000000" pitchFamily="50" charset="-128"/>
              </a:rPr>
              <a:t>P72 - 81</a:t>
            </a:r>
            <a:endParaRPr kumimoji="1" lang="ja-JP" altLang="en-US" sz="1200" dirty="0">
              <a:latin typeface="HG丸ｺﾞｼｯｸM-PRO" panose="020F0600000000000000" pitchFamily="50" charset="-128"/>
              <a:ea typeface="HG丸ｺﾞｼｯｸM-PRO" panose="020F0600000000000000" pitchFamily="50" charset="-128"/>
            </a:endParaRPr>
          </a:p>
        </p:txBody>
      </p:sp>
      <p:sp>
        <p:nvSpPr>
          <p:cNvPr id="2" name="スライド番号プレースホルダー 1">
            <a:extLst>
              <a:ext uri="{FF2B5EF4-FFF2-40B4-BE49-F238E27FC236}">
                <a16:creationId xmlns:a16="http://schemas.microsoft.com/office/drawing/2014/main" id="{5BD8D2EA-8313-4884-DF96-D8EAF1D73C26}"/>
              </a:ext>
            </a:extLst>
          </p:cNvPr>
          <p:cNvSpPr>
            <a:spLocks noGrp="1"/>
          </p:cNvSpPr>
          <p:nvPr>
            <p:ph type="sldNum" sz="quarter" idx="12"/>
          </p:nvPr>
        </p:nvSpPr>
        <p:spPr/>
        <p:txBody>
          <a:bodyPr/>
          <a:lstStyle/>
          <a:p>
            <a:fld id="{08A8686B-222E-49F5-A450-9BF1E4A06C74}" type="slidenum">
              <a:rPr kumimoji="1" lang="ja-JP" altLang="en-US" smtClean="0"/>
              <a:t>0</a:t>
            </a:fld>
            <a:endParaRPr kumimoji="1" lang="ja-JP" altLang="en-US"/>
          </a:p>
        </p:txBody>
      </p:sp>
    </p:spTree>
    <p:extLst>
      <p:ext uri="{BB962C8B-B14F-4D97-AF65-F5344CB8AC3E}">
        <p14:creationId xmlns:p14="http://schemas.microsoft.com/office/powerpoint/2010/main" val="1568215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9882DA36-3D0E-3245-8578-3C04CCC1AF37}"/>
              </a:ext>
            </a:extLst>
          </p:cNvPr>
          <p:cNvSpPr>
            <a:spLocks noGrp="1"/>
          </p:cNvSpPr>
          <p:nvPr>
            <p:ph type="sldNum" sz="quarter" idx="12"/>
          </p:nvPr>
        </p:nvSpPr>
        <p:spPr/>
        <p:txBody>
          <a:bodyPr/>
          <a:lstStyle/>
          <a:p>
            <a:fld id="{08A8686B-222E-49F5-A450-9BF1E4A06C74}" type="slidenum">
              <a:rPr kumimoji="1" lang="ja-JP" altLang="en-US" smtClean="0"/>
              <a:pPr/>
              <a:t>9</a:t>
            </a:fld>
            <a:endParaRPr kumimoji="1" lang="ja-JP" altLang="en-US" dirty="0"/>
          </a:p>
        </p:txBody>
      </p:sp>
      <p:sp>
        <p:nvSpPr>
          <p:cNvPr id="4" name="コンテンツ プレースホルダー 3">
            <a:extLst>
              <a:ext uri="{FF2B5EF4-FFF2-40B4-BE49-F238E27FC236}">
                <a16:creationId xmlns:a16="http://schemas.microsoft.com/office/drawing/2014/main" id="{2CAF9E0C-5A68-68BC-065A-282A7D83B165}"/>
              </a:ext>
            </a:extLst>
          </p:cNvPr>
          <p:cNvSpPr>
            <a:spLocks noGrp="1"/>
          </p:cNvSpPr>
          <p:nvPr>
            <p:ph idx="13"/>
          </p:nvPr>
        </p:nvSpPr>
        <p:spPr>
          <a:xfrm>
            <a:off x="720000" y="4242976"/>
            <a:ext cx="6480900" cy="5701124"/>
          </a:xfrm>
        </p:spPr>
        <p:txBody>
          <a:bodyPr>
            <a:noAutofit/>
          </a:bodyPr>
          <a:lstStyle/>
          <a:p>
            <a:pPr marL="0" indent="0">
              <a:spcAft>
                <a:spcPts val="600"/>
              </a:spcAft>
              <a:buNone/>
            </a:pPr>
            <a:r>
              <a:rPr kumimoji="1" lang="en-US" altLang="ja-JP" dirty="0"/>
              <a:t>(3)</a:t>
            </a:r>
            <a:r>
              <a:rPr kumimoji="1" lang="ja-JP" altLang="en-US" dirty="0"/>
              <a:t> 具体例</a:t>
            </a:r>
            <a:r>
              <a:rPr lang="ja-JP" altLang="en-US" dirty="0"/>
              <a:t>（続き）</a:t>
            </a:r>
            <a:endParaRPr kumimoji="1" lang="en-US" altLang="ja-JP" dirty="0"/>
          </a:p>
          <a:p>
            <a:pPr marL="252000" indent="0">
              <a:buNone/>
            </a:pPr>
            <a:r>
              <a:rPr lang="ja-JP" altLang="en-US" dirty="0"/>
              <a:t>・</a:t>
            </a:r>
            <a:r>
              <a:rPr kumimoji="1" lang="ja-JP" altLang="en-US" dirty="0"/>
              <a:t>売上予測（スシローの例）</a:t>
            </a:r>
          </a:p>
          <a:p>
            <a:pPr marL="396000" indent="0">
              <a:buNone/>
            </a:pPr>
            <a:r>
              <a:rPr kumimoji="1" lang="ja-JP" altLang="en-US" dirty="0"/>
              <a:t>回転寿司チェーン「スシロー」では、皿に</a:t>
            </a:r>
            <a:r>
              <a:rPr kumimoji="1" lang="en-US" altLang="ja-JP" dirty="0"/>
              <a:t>IC</a:t>
            </a:r>
            <a:r>
              <a:rPr kumimoji="1" lang="ja-JP" altLang="en-US" dirty="0"/>
              <a:t>タグを付けて販売・廃棄データを収集し、</a:t>
            </a:r>
            <a:endParaRPr kumimoji="1" lang="en-US" altLang="ja-JP" dirty="0"/>
          </a:p>
          <a:p>
            <a:pPr marL="396000" indent="0">
              <a:buNone/>
            </a:pPr>
            <a:r>
              <a:rPr kumimoji="1" lang="ja-JP" altLang="en-US" dirty="0"/>
              <a:t>どのネタがどの時間帯にどの程度売れるかを予測するモデルを構築しました。</a:t>
            </a:r>
            <a:endParaRPr kumimoji="1" lang="en-US" altLang="ja-JP" dirty="0"/>
          </a:p>
          <a:p>
            <a:pPr marL="396000" indent="0">
              <a:spcAft>
                <a:spcPts val="1200"/>
              </a:spcAft>
              <a:buNone/>
            </a:pPr>
            <a:r>
              <a:rPr kumimoji="1" lang="ja-JP" altLang="en-US" dirty="0"/>
              <a:t>その結果、適切な食品発注が可能となり、食品ロス削減につながりました。</a:t>
            </a:r>
          </a:p>
          <a:p>
            <a:pPr marL="252000" indent="0">
              <a:buNone/>
            </a:pPr>
            <a:r>
              <a:rPr lang="ja-JP" altLang="en-US" dirty="0"/>
              <a:t>・</a:t>
            </a:r>
            <a:r>
              <a:rPr kumimoji="1" lang="ja-JP" altLang="en-US" dirty="0"/>
              <a:t>画像認識（スマートフォンの顔認証など）</a:t>
            </a:r>
          </a:p>
          <a:p>
            <a:pPr marL="396000" indent="0">
              <a:spcAft>
                <a:spcPts val="1200"/>
              </a:spcAft>
              <a:buNone/>
            </a:pPr>
            <a:r>
              <a:rPr kumimoji="1" lang="ja-JP" altLang="en-US" dirty="0"/>
              <a:t>写真や動画から個人の顔を識別する技術も、教師あり学習によって実現されています。</a:t>
            </a:r>
          </a:p>
          <a:p>
            <a:pPr marL="0" indent="0">
              <a:spcAft>
                <a:spcPts val="600"/>
              </a:spcAft>
              <a:buNone/>
            </a:pPr>
            <a:r>
              <a:rPr kumimoji="1" lang="en-US" altLang="ja-JP" dirty="0"/>
              <a:t>(4)</a:t>
            </a:r>
            <a:r>
              <a:rPr kumimoji="1" lang="ja-JP" altLang="en-US" dirty="0"/>
              <a:t> まとめ</a:t>
            </a:r>
          </a:p>
          <a:p>
            <a:pPr marL="252000" indent="0">
              <a:buNone/>
            </a:pPr>
            <a:r>
              <a:rPr kumimoji="1" lang="ja-JP" altLang="en-US" dirty="0"/>
              <a:t>教師あり学習とは、ＡＩが正解データをもとに予測モデルを作り、解答を導き出す手法です。</a:t>
            </a:r>
          </a:p>
          <a:p>
            <a:pPr marL="0" indent="0">
              <a:buNone/>
            </a:pPr>
            <a:endParaRPr kumimoji="1" lang="ja-JP" altLang="en-US" dirty="0"/>
          </a:p>
        </p:txBody>
      </p:sp>
      <p:pic>
        <p:nvPicPr>
          <p:cNvPr id="8" name="コンテンツ プレースホルダー 7" descr="グラフィカル ユーザー インターフェイス, アプリケーション&#10;&#10;AI 生成コンテンツは誤りを含む可能性があります。">
            <a:extLst>
              <a:ext uri="{FF2B5EF4-FFF2-40B4-BE49-F238E27FC236}">
                <a16:creationId xmlns:a16="http://schemas.microsoft.com/office/drawing/2014/main" id="{61BEA7EE-167A-B64D-EEF0-00D6F6BCC037}"/>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41098" y="539750"/>
            <a:ext cx="6079066" cy="3419475"/>
          </a:xfrm>
          <a:ln w="12700">
            <a:solidFill>
              <a:schemeClr val="tx1">
                <a:lumMod val="50000"/>
                <a:lumOff val="50000"/>
              </a:schemeClr>
            </a:solidFill>
          </a:ln>
        </p:spPr>
      </p:pic>
    </p:spTree>
    <p:extLst>
      <p:ext uri="{BB962C8B-B14F-4D97-AF65-F5344CB8AC3E}">
        <p14:creationId xmlns:p14="http://schemas.microsoft.com/office/powerpoint/2010/main" val="26060819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2FBAD83B-0735-0AB2-D9FC-4496C3A97E01}"/>
              </a:ext>
            </a:extLst>
          </p:cNvPr>
          <p:cNvSpPr>
            <a:spLocks noGrp="1"/>
          </p:cNvSpPr>
          <p:nvPr>
            <p:ph type="sldNum" sz="quarter" idx="12"/>
          </p:nvPr>
        </p:nvSpPr>
        <p:spPr/>
        <p:txBody>
          <a:bodyPr/>
          <a:lstStyle/>
          <a:p>
            <a:fld id="{08A8686B-222E-49F5-A450-9BF1E4A06C74}" type="slidenum">
              <a:rPr kumimoji="1" lang="ja-JP" altLang="en-US" smtClean="0"/>
              <a:pPr/>
              <a:t>10</a:t>
            </a:fld>
            <a:endParaRPr kumimoji="1" lang="ja-JP" altLang="en-US" dirty="0"/>
          </a:p>
        </p:txBody>
      </p:sp>
      <p:sp>
        <p:nvSpPr>
          <p:cNvPr id="4" name="コンテンツ プレースホルダー 3">
            <a:extLst>
              <a:ext uri="{FF2B5EF4-FFF2-40B4-BE49-F238E27FC236}">
                <a16:creationId xmlns:a16="http://schemas.microsoft.com/office/drawing/2014/main" id="{0DED2B70-C64D-C3BB-A82B-D22D9DB2CC83}"/>
              </a:ext>
            </a:extLst>
          </p:cNvPr>
          <p:cNvSpPr>
            <a:spLocks noGrp="1"/>
          </p:cNvSpPr>
          <p:nvPr>
            <p:ph idx="13"/>
          </p:nvPr>
        </p:nvSpPr>
        <p:spPr>
          <a:xfrm>
            <a:off x="720000" y="4418238"/>
            <a:ext cx="6633300" cy="5491491"/>
          </a:xfrm>
        </p:spPr>
        <p:txBody>
          <a:bodyPr>
            <a:noAutofit/>
          </a:bodyPr>
          <a:lstStyle/>
          <a:p>
            <a:pPr>
              <a:spcAft>
                <a:spcPts val="600"/>
              </a:spcAft>
            </a:pPr>
            <a:r>
              <a:rPr kumimoji="1" lang="en-US" altLang="ja-JP" dirty="0"/>
              <a:t>(1)</a:t>
            </a:r>
            <a:r>
              <a:rPr kumimoji="1" lang="ja-JP" altLang="en-US" dirty="0"/>
              <a:t> 概要</a:t>
            </a:r>
          </a:p>
          <a:p>
            <a:pPr marL="252000"/>
            <a:r>
              <a:rPr kumimoji="1" lang="ja-JP" altLang="en-US" dirty="0"/>
              <a:t>教師なし学習とは、教師あり学習と異なり「問題</a:t>
            </a:r>
            <a:r>
              <a:rPr kumimoji="1" lang="en-US" altLang="ja-JP" dirty="0"/>
              <a:t>(</a:t>
            </a:r>
            <a:r>
              <a:rPr kumimoji="1" lang="ja-JP" altLang="en-US" dirty="0"/>
              <a:t>データ</a:t>
            </a:r>
            <a:r>
              <a:rPr kumimoji="1" lang="en-US" altLang="ja-JP" dirty="0"/>
              <a:t>)</a:t>
            </a:r>
            <a:r>
              <a:rPr kumimoji="1" lang="ja-JP" altLang="en-US" dirty="0"/>
              <a:t>」のみを与え、正解データは与えません。ＡＩが自らデータの特徴を見つけ出し、分類・分析することを目的とする手法です。</a:t>
            </a:r>
          </a:p>
          <a:p>
            <a:pPr>
              <a:spcBef>
                <a:spcPts val="1200"/>
              </a:spcBef>
              <a:spcAft>
                <a:spcPts val="600"/>
              </a:spcAft>
            </a:pPr>
            <a:r>
              <a:rPr kumimoji="1" lang="en-US" altLang="ja-JP" dirty="0"/>
              <a:t>(2)</a:t>
            </a:r>
            <a:r>
              <a:rPr kumimoji="1" lang="ja-JP" altLang="en-US" dirty="0"/>
              <a:t> 主な用途</a:t>
            </a:r>
          </a:p>
          <a:p>
            <a:pPr marL="252000"/>
            <a:r>
              <a:rPr kumimoji="1" lang="ja-JP" altLang="en-US" dirty="0"/>
              <a:t>データの中から特徴や構造を見つけ出したい場合</a:t>
            </a:r>
          </a:p>
          <a:p>
            <a:pPr>
              <a:spcBef>
                <a:spcPts val="1200"/>
              </a:spcBef>
              <a:spcAft>
                <a:spcPts val="600"/>
              </a:spcAft>
            </a:pPr>
            <a:r>
              <a:rPr kumimoji="1" lang="en-US" altLang="ja-JP" dirty="0"/>
              <a:t>(3)</a:t>
            </a:r>
            <a:r>
              <a:rPr kumimoji="1" lang="ja-JP" altLang="en-US" dirty="0"/>
              <a:t> 具体例</a:t>
            </a:r>
          </a:p>
          <a:p>
            <a:pPr marL="252000"/>
            <a:r>
              <a:rPr kumimoji="1" lang="ja-JP" altLang="en-US" dirty="0"/>
              <a:t>・手書き文字の分類（クラスタリング）</a:t>
            </a:r>
          </a:p>
          <a:p>
            <a:pPr marL="396000"/>
            <a:r>
              <a:rPr kumimoji="1" lang="ja-JP" altLang="en-US" dirty="0"/>
              <a:t>人が書いた数字</a:t>
            </a:r>
            <a:r>
              <a:rPr kumimoji="1" lang="en-US" altLang="ja-JP" dirty="0"/>
              <a:t>(1</a:t>
            </a:r>
            <a:r>
              <a:rPr kumimoji="1" lang="ja-JP" altLang="en-US" dirty="0"/>
              <a:t>・</a:t>
            </a:r>
            <a:r>
              <a:rPr kumimoji="1" lang="en-US" altLang="ja-JP" dirty="0"/>
              <a:t>2</a:t>
            </a:r>
            <a:r>
              <a:rPr kumimoji="1" lang="ja-JP" altLang="en-US" dirty="0"/>
              <a:t>・</a:t>
            </a:r>
            <a:r>
              <a:rPr kumimoji="1" lang="en-US" altLang="ja-JP" dirty="0"/>
              <a:t>3…)</a:t>
            </a:r>
            <a:r>
              <a:rPr kumimoji="1" lang="ja-JP" altLang="en-US" dirty="0"/>
              <a:t>は形がさまざまですが、ＡＩは似ている特徴をもつ数字を</a:t>
            </a:r>
            <a:endParaRPr kumimoji="1" lang="en-US" altLang="ja-JP" dirty="0"/>
          </a:p>
          <a:p>
            <a:pPr marL="396000"/>
            <a:r>
              <a:rPr kumimoji="1" lang="ja-JP" altLang="en-US" dirty="0"/>
              <a:t>自動でグループ化します。</a:t>
            </a:r>
          </a:p>
          <a:p>
            <a:pPr marL="540000">
              <a:spcBef>
                <a:spcPts val="600"/>
              </a:spcBef>
            </a:pPr>
            <a:r>
              <a:rPr kumimoji="1" lang="ja-JP" altLang="en-US" dirty="0"/>
              <a:t>「</a:t>
            </a:r>
            <a:r>
              <a:rPr kumimoji="1" lang="en-US" altLang="ja-JP" dirty="0"/>
              <a:t>1</a:t>
            </a:r>
            <a:r>
              <a:rPr kumimoji="1" lang="ja-JP" altLang="en-US" dirty="0"/>
              <a:t>」の特徴をもつデータの集団</a:t>
            </a:r>
            <a:endParaRPr lang="en-US" altLang="ja-JP" dirty="0"/>
          </a:p>
          <a:p>
            <a:pPr marL="540000">
              <a:spcAft>
                <a:spcPts val="600"/>
              </a:spcAft>
            </a:pPr>
            <a:r>
              <a:rPr kumimoji="1" lang="ja-JP" altLang="en-US" dirty="0"/>
              <a:t>「</a:t>
            </a:r>
            <a:r>
              <a:rPr kumimoji="1" lang="en-US" altLang="ja-JP" dirty="0"/>
              <a:t>2</a:t>
            </a:r>
            <a:r>
              <a:rPr kumimoji="1" lang="ja-JP" altLang="en-US" dirty="0"/>
              <a:t>」の特徴をもつデータの集団</a:t>
            </a:r>
            <a:endParaRPr kumimoji="1" lang="en-US" altLang="ja-JP" dirty="0"/>
          </a:p>
          <a:p>
            <a:pPr marL="396000">
              <a:spcAft>
                <a:spcPts val="1200"/>
              </a:spcAft>
            </a:pPr>
            <a:r>
              <a:rPr kumimoji="1" lang="ja-JP" altLang="en-US" dirty="0"/>
              <a:t>このようなグループ化を「クラスタリング」と呼びます。</a:t>
            </a:r>
          </a:p>
          <a:p>
            <a:pPr marL="252000"/>
            <a:r>
              <a:rPr lang="ja-JP" altLang="en-US" dirty="0"/>
              <a:t>・</a:t>
            </a:r>
            <a:r>
              <a:rPr kumimoji="1" lang="ja-JP" altLang="en-US" dirty="0"/>
              <a:t>顧客の購買傾向分析（</a:t>
            </a:r>
            <a:r>
              <a:rPr kumimoji="1" lang="en-US" altLang="ja-JP" dirty="0"/>
              <a:t>EC</a:t>
            </a:r>
            <a:r>
              <a:rPr kumimoji="1" lang="ja-JP" altLang="en-US" dirty="0"/>
              <a:t>サイト）</a:t>
            </a:r>
          </a:p>
          <a:p>
            <a:pPr marL="396000"/>
            <a:r>
              <a:rPr kumimoji="1" lang="en-US" altLang="ja-JP" dirty="0"/>
              <a:t>EC</a:t>
            </a:r>
            <a:r>
              <a:rPr kumimoji="1" lang="ja-JP" altLang="en-US" dirty="0"/>
              <a:t>サイトでは、「性別」「年齢」「居住地」「購入商品」「金額」「購入頻度」などのデータを分析し、特徴が似ている顧客をグループ化することで、最適なマーケティング戦略を導き出すことが可能になります。また、よく一緒に購入される商品</a:t>
            </a:r>
            <a:r>
              <a:rPr kumimoji="1" lang="en-US" altLang="ja-JP" dirty="0"/>
              <a:t>(</a:t>
            </a:r>
            <a:r>
              <a:rPr kumimoji="1" lang="ja-JP" altLang="en-US" dirty="0"/>
              <a:t>例：パンと牛乳など</a:t>
            </a:r>
            <a:r>
              <a:rPr kumimoji="1" lang="en-US" altLang="ja-JP" dirty="0"/>
              <a:t>)</a:t>
            </a:r>
            <a:r>
              <a:rPr kumimoji="1" lang="ja-JP" altLang="en-US" dirty="0"/>
              <a:t>を分析すること</a:t>
            </a:r>
            <a:endParaRPr kumimoji="1" lang="en-US" altLang="ja-JP" dirty="0"/>
          </a:p>
          <a:p>
            <a:pPr marL="396000"/>
            <a:r>
              <a:rPr kumimoji="1" lang="ja-JP" altLang="en-US" dirty="0"/>
              <a:t>もできます。</a:t>
            </a:r>
          </a:p>
          <a:p>
            <a:endParaRPr kumimoji="1" lang="ja-JP" altLang="en-US" dirty="0"/>
          </a:p>
        </p:txBody>
      </p:sp>
      <p:pic>
        <p:nvPicPr>
          <p:cNvPr id="8" name="コンテンツ プレースホルダー 7" descr="グラフィカル ユーザー インターフェイス, アプリケーション&#10;&#10;AI 生成コンテンツは誤りを含む可能性があります。">
            <a:extLst>
              <a:ext uri="{FF2B5EF4-FFF2-40B4-BE49-F238E27FC236}">
                <a16:creationId xmlns:a16="http://schemas.microsoft.com/office/drawing/2014/main" id="{8A0018DC-6CC8-2F7E-053F-5877944934B0}"/>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41098" y="539750"/>
            <a:ext cx="6079066" cy="3419475"/>
          </a:xfrm>
          <a:ln w="12700">
            <a:solidFill>
              <a:schemeClr val="tx1">
                <a:lumMod val="50000"/>
                <a:lumOff val="50000"/>
              </a:schemeClr>
            </a:solidFill>
          </a:ln>
        </p:spPr>
      </p:pic>
    </p:spTree>
    <p:extLst>
      <p:ext uri="{BB962C8B-B14F-4D97-AF65-F5344CB8AC3E}">
        <p14:creationId xmlns:p14="http://schemas.microsoft.com/office/powerpoint/2010/main" val="11298833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402CF0-84BD-831D-A964-DF8771D5AD3B}"/>
            </a:ext>
          </a:extLst>
        </p:cNvPr>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380FDE6A-C4AA-561D-6EC4-B912C2C69B52}"/>
              </a:ext>
            </a:extLst>
          </p:cNvPr>
          <p:cNvSpPr>
            <a:spLocks noGrp="1"/>
          </p:cNvSpPr>
          <p:nvPr>
            <p:ph type="sldNum" sz="quarter" idx="12"/>
          </p:nvPr>
        </p:nvSpPr>
        <p:spPr/>
        <p:txBody>
          <a:bodyPr/>
          <a:lstStyle/>
          <a:p>
            <a:fld id="{08A8686B-222E-49F5-A450-9BF1E4A06C74}" type="slidenum">
              <a:rPr kumimoji="1" lang="ja-JP" altLang="en-US" smtClean="0"/>
              <a:pPr/>
              <a:t>11</a:t>
            </a:fld>
            <a:endParaRPr kumimoji="1" lang="ja-JP" altLang="en-US" dirty="0"/>
          </a:p>
        </p:txBody>
      </p:sp>
      <p:sp>
        <p:nvSpPr>
          <p:cNvPr id="4" name="コンテンツ プレースホルダー 3">
            <a:extLst>
              <a:ext uri="{FF2B5EF4-FFF2-40B4-BE49-F238E27FC236}">
                <a16:creationId xmlns:a16="http://schemas.microsoft.com/office/drawing/2014/main" id="{D0E3907F-07E8-C0F4-21EA-2467C05BE6F5}"/>
              </a:ext>
            </a:extLst>
          </p:cNvPr>
          <p:cNvSpPr>
            <a:spLocks noGrp="1"/>
          </p:cNvSpPr>
          <p:nvPr>
            <p:ph idx="13"/>
          </p:nvPr>
        </p:nvSpPr>
        <p:spPr>
          <a:xfrm>
            <a:off x="720000" y="4418238"/>
            <a:ext cx="6633300" cy="5491491"/>
          </a:xfrm>
        </p:spPr>
        <p:txBody>
          <a:bodyPr>
            <a:noAutofit/>
          </a:bodyPr>
          <a:lstStyle/>
          <a:p>
            <a:pPr>
              <a:spcAft>
                <a:spcPts val="600"/>
              </a:spcAft>
            </a:pPr>
            <a:r>
              <a:rPr kumimoji="1" lang="en-US" altLang="ja-JP" dirty="0"/>
              <a:t>(3)</a:t>
            </a:r>
            <a:r>
              <a:rPr kumimoji="1" lang="ja-JP" altLang="en-US" dirty="0"/>
              <a:t> 具体例</a:t>
            </a:r>
            <a:r>
              <a:rPr lang="ja-JP" altLang="en-US" dirty="0"/>
              <a:t>（続き）</a:t>
            </a:r>
            <a:endParaRPr kumimoji="1" lang="ja-JP" altLang="en-US" dirty="0"/>
          </a:p>
          <a:p>
            <a:pPr marL="252000"/>
            <a:r>
              <a:rPr kumimoji="1" lang="ja-JP" altLang="en-US" dirty="0"/>
              <a:t>・類似画像のグループ分け</a:t>
            </a:r>
          </a:p>
          <a:p>
            <a:pPr marL="396000">
              <a:spcAft>
                <a:spcPts val="600"/>
              </a:spcAft>
            </a:pPr>
            <a:r>
              <a:rPr kumimoji="1" lang="ja-JP" altLang="en-US" dirty="0"/>
              <a:t>有名な例として「犬と猫の画像分類」があります。</a:t>
            </a:r>
          </a:p>
          <a:p>
            <a:pPr marL="540000"/>
            <a:r>
              <a:rPr kumimoji="1" lang="en-US" altLang="ja-JP" dirty="0"/>
              <a:t>a. </a:t>
            </a:r>
            <a:r>
              <a:rPr kumimoji="1" lang="ja-JP" altLang="en-US" dirty="0"/>
              <a:t>教師あり学習の場合：「画像＋正解ラベル（犬／猫）」を与えて学習させます。</a:t>
            </a:r>
          </a:p>
          <a:p>
            <a:pPr marL="540000"/>
            <a:r>
              <a:rPr lang="en-US" altLang="ja-JP" dirty="0"/>
              <a:t>b. </a:t>
            </a:r>
            <a:r>
              <a:rPr kumimoji="1" lang="ja-JP" altLang="en-US" dirty="0"/>
              <a:t>教師なし学習の場合： 正解ラベルは与えず、ＡＩが自ら特徴を分析し、</a:t>
            </a:r>
            <a:endParaRPr kumimoji="1" lang="en-US" altLang="ja-JP" dirty="0"/>
          </a:p>
          <a:p>
            <a:pPr marL="540000"/>
            <a:r>
              <a:rPr lang="ja-JP" altLang="en-US" dirty="0"/>
              <a:t>　　　　　　　　　　　</a:t>
            </a:r>
            <a:r>
              <a:rPr kumimoji="1" lang="ja-JP" altLang="en-US" dirty="0"/>
              <a:t>「犬の画像と猫の画像は</a:t>
            </a:r>
            <a:r>
              <a:rPr lang="ja-JP" altLang="en-US" dirty="0"/>
              <a:t> </a:t>
            </a:r>
            <a:r>
              <a:rPr kumimoji="1" lang="ja-JP" altLang="en-US" dirty="0"/>
              <a:t>異なるグループだ」と分類します。</a:t>
            </a:r>
            <a:endParaRPr lang="en-US" altLang="ja-JP" dirty="0"/>
          </a:p>
          <a:p>
            <a:pPr>
              <a:spcBef>
                <a:spcPts val="1200"/>
              </a:spcBef>
              <a:spcAft>
                <a:spcPts val="600"/>
              </a:spcAft>
            </a:pPr>
            <a:r>
              <a:rPr kumimoji="1" lang="en-US" altLang="ja-JP" dirty="0"/>
              <a:t>(4) </a:t>
            </a:r>
            <a:r>
              <a:rPr kumimoji="1" lang="ja-JP" altLang="en-US" dirty="0"/>
              <a:t>まとめ</a:t>
            </a:r>
          </a:p>
          <a:p>
            <a:pPr marL="252000"/>
            <a:r>
              <a:rPr kumimoji="1" lang="ja-JP" altLang="en-US" dirty="0"/>
              <a:t>教師なし学習は、予期しない発見や本質的な特徴の抽出が得意な手法です。</a:t>
            </a:r>
          </a:p>
          <a:p>
            <a:endParaRPr kumimoji="1" lang="ja-JP" altLang="en-US" dirty="0"/>
          </a:p>
        </p:txBody>
      </p:sp>
      <p:pic>
        <p:nvPicPr>
          <p:cNvPr id="8" name="コンテンツ プレースホルダー 7" descr="グラフィカル ユーザー インターフェイス, アプリケーション&#10;&#10;AI 生成コンテンツは誤りを含む可能性があります。">
            <a:extLst>
              <a:ext uri="{FF2B5EF4-FFF2-40B4-BE49-F238E27FC236}">
                <a16:creationId xmlns:a16="http://schemas.microsoft.com/office/drawing/2014/main" id="{64B7E66B-574E-73BE-239C-330643E99B50}"/>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41098" y="539750"/>
            <a:ext cx="6079066" cy="3419475"/>
          </a:xfrm>
          <a:ln w="12700">
            <a:solidFill>
              <a:schemeClr val="tx1">
                <a:lumMod val="50000"/>
                <a:lumOff val="50000"/>
              </a:schemeClr>
            </a:solidFill>
          </a:ln>
        </p:spPr>
      </p:pic>
    </p:spTree>
    <p:extLst>
      <p:ext uri="{BB962C8B-B14F-4D97-AF65-F5344CB8AC3E}">
        <p14:creationId xmlns:p14="http://schemas.microsoft.com/office/powerpoint/2010/main" val="22070717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9199F547-7932-E0CB-F7BC-BA91A217880B}"/>
              </a:ext>
            </a:extLst>
          </p:cNvPr>
          <p:cNvSpPr>
            <a:spLocks noGrp="1"/>
          </p:cNvSpPr>
          <p:nvPr>
            <p:ph type="sldNum" sz="quarter" idx="12"/>
          </p:nvPr>
        </p:nvSpPr>
        <p:spPr/>
        <p:txBody>
          <a:bodyPr/>
          <a:lstStyle/>
          <a:p>
            <a:fld id="{08A8686B-222E-49F5-A450-9BF1E4A06C74}" type="slidenum">
              <a:rPr kumimoji="1" lang="ja-JP" altLang="en-US" smtClean="0"/>
              <a:pPr/>
              <a:t>12</a:t>
            </a:fld>
            <a:endParaRPr kumimoji="1" lang="ja-JP" altLang="en-US" dirty="0"/>
          </a:p>
        </p:txBody>
      </p:sp>
      <p:sp>
        <p:nvSpPr>
          <p:cNvPr id="4" name="コンテンツ プレースホルダー 3">
            <a:extLst>
              <a:ext uri="{FF2B5EF4-FFF2-40B4-BE49-F238E27FC236}">
                <a16:creationId xmlns:a16="http://schemas.microsoft.com/office/drawing/2014/main" id="{DF100D9B-1F9B-1C05-E37B-7DEDC56AB16B}"/>
              </a:ext>
            </a:extLst>
          </p:cNvPr>
          <p:cNvSpPr>
            <a:spLocks noGrp="1"/>
          </p:cNvSpPr>
          <p:nvPr>
            <p:ph idx="13"/>
          </p:nvPr>
        </p:nvSpPr>
        <p:spPr>
          <a:xfrm>
            <a:off x="719999" y="4399188"/>
            <a:ext cx="6566625" cy="5605792"/>
          </a:xfrm>
        </p:spPr>
        <p:txBody>
          <a:bodyPr>
            <a:noAutofit/>
          </a:bodyPr>
          <a:lstStyle/>
          <a:p>
            <a:pPr>
              <a:lnSpc>
                <a:spcPct val="110000"/>
              </a:lnSpc>
              <a:spcAft>
                <a:spcPts val="600"/>
              </a:spcAft>
            </a:pPr>
            <a:r>
              <a:rPr kumimoji="1" lang="en-US" altLang="ja-JP" dirty="0"/>
              <a:t>(1)</a:t>
            </a:r>
            <a:r>
              <a:rPr lang="ja-JP" altLang="en-US" dirty="0"/>
              <a:t> </a:t>
            </a:r>
            <a:r>
              <a:rPr kumimoji="1" lang="ja-JP" altLang="en-US" dirty="0"/>
              <a:t>概要</a:t>
            </a:r>
          </a:p>
          <a:p>
            <a:pPr marL="252000">
              <a:lnSpc>
                <a:spcPct val="110000"/>
              </a:lnSpc>
            </a:pPr>
            <a:r>
              <a:rPr kumimoji="1" lang="ja-JP" altLang="en-US" dirty="0"/>
              <a:t>強化学習とは、ＡＩが試行錯誤を繰り返しながら、最も多くの「報酬」を得られる行動を学習</a:t>
            </a:r>
            <a:endParaRPr kumimoji="1" lang="en-US" altLang="ja-JP" dirty="0"/>
          </a:p>
          <a:p>
            <a:pPr marL="252000">
              <a:lnSpc>
                <a:spcPct val="110000"/>
              </a:lnSpc>
            </a:pPr>
            <a:r>
              <a:rPr kumimoji="1" lang="ja-JP" altLang="en-US" dirty="0"/>
              <a:t>する方法です。仕組みは非常にシンプルで、「成功→報酬</a:t>
            </a:r>
            <a:r>
              <a:rPr kumimoji="1" lang="en-US" altLang="ja-JP" dirty="0"/>
              <a:t>(</a:t>
            </a:r>
            <a:r>
              <a:rPr kumimoji="1" lang="ja-JP" altLang="en-US" dirty="0"/>
              <a:t>加点</a:t>
            </a:r>
            <a:r>
              <a:rPr kumimoji="1" lang="en-US" altLang="ja-JP" dirty="0"/>
              <a:t>)</a:t>
            </a:r>
            <a:r>
              <a:rPr kumimoji="1" lang="ja-JP" altLang="en-US" dirty="0"/>
              <a:t>」「失敗→減点」という</a:t>
            </a:r>
            <a:endParaRPr kumimoji="1" lang="en-US" altLang="ja-JP" dirty="0"/>
          </a:p>
          <a:p>
            <a:pPr marL="252000">
              <a:lnSpc>
                <a:spcPct val="110000"/>
              </a:lnSpc>
            </a:pPr>
            <a:r>
              <a:rPr kumimoji="1" lang="ja-JP" altLang="en-US" dirty="0"/>
              <a:t>ルールのもと、ＡＩが「どの行動が最も良い結果を生むか」を体験を通して学んでいきます。</a:t>
            </a:r>
          </a:p>
          <a:p>
            <a:pPr>
              <a:lnSpc>
                <a:spcPct val="110000"/>
              </a:lnSpc>
              <a:spcBef>
                <a:spcPts val="1200"/>
              </a:spcBef>
              <a:spcAft>
                <a:spcPts val="600"/>
              </a:spcAft>
            </a:pPr>
            <a:r>
              <a:rPr kumimoji="1" lang="en-US" altLang="ja-JP" dirty="0"/>
              <a:t>(2)</a:t>
            </a:r>
            <a:r>
              <a:rPr kumimoji="1" lang="ja-JP" altLang="en-US" dirty="0"/>
              <a:t> 主な用途</a:t>
            </a:r>
          </a:p>
          <a:p>
            <a:pPr marL="252000">
              <a:lnSpc>
                <a:spcPct val="110000"/>
              </a:lnSpc>
            </a:pPr>
            <a:r>
              <a:rPr kumimoji="1" lang="ja-JP" altLang="en-US" dirty="0"/>
              <a:t>試行錯誤を通じて、最も良い行動を見つけたい場合</a:t>
            </a:r>
          </a:p>
          <a:p>
            <a:pPr>
              <a:lnSpc>
                <a:spcPct val="110000"/>
              </a:lnSpc>
              <a:spcBef>
                <a:spcPts val="1200"/>
              </a:spcBef>
              <a:spcAft>
                <a:spcPts val="600"/>
              </a:spcAft>
            </a:pPr>
            <a:r>
              <a:rPr kumimoji="1" lang="en-US" altLang="ja-JP" dirty="0"/>
              <a:t>(3) </a:t>
            </a:r>
            <a:r>
              <a:rPr kumimoji="1" lang="ja-JP" altLang="en-US" dirty="0"/>
              <a:t>具体例</a:t>
            </a:r>
          </a:p>
          <a:p>
            <a:pPr marL="252000">
              <a:lnSpc>
                <a:spcPct val="110000"/>
              </a:lnSpc>
            </a:pPr>
            <a:r>
              <a:rPr lang="ja-JP" altLang="en-US" dirty="0"/>
              <a:t>・</a:t>
            </a:r>
            <a:r>
              <a:rPr kumimoji="1" lang="ja-JP" altLang="en-US" dirty="0"/>
              <a:t>自転車の練習</a:t>
            </a:r>
          </a:p>
          <a:p>
            <a:pPr marL="396000">
              <a:lnSpc>
                <a:spcPct val="110000"/>
              </a:lnSpc>
            </a:pPr>
            <a:r>
              <a:rPr kumimoji="1" lang="ja-JP" altLang="en-US" dirty="0"/>
              <a:t>自転車に乗れるようになるまでの過程は、強化学習に近いものです。</a:t>
            </a:r>
            <a:endParaRPr kumimoji="1" lang="en-US" altLang="ja-JP" dirty="0"/>
          </a:p>
          <a:p>
            <a:pPr marL="252000">
              <a:lnSpc>
                <a:spcPct val="110000"/>
              </a:lnSpc>
            </a:pPr>
            <a:r>
              <a:rPr kumimoji="1" lang="ja-JP" altLang="en-US" dirty="0"/>
              <a:t>「うまく前に進めた → 成功</a:t>
            </a:r>
            <a:r>
              <a:rPr kumimoji="1" lang="en-US" altLang="ja-JP" dirty="0"/>
              <a:t>(</a:t>
            </a:r>
            <a:r>
              <a:rPr kumimoji="1" lang="ja-JP" altLang="en-US" dirty="0"/>
              <a:t>報酬</a:t>
            </a:r>
            <a:r>
              <a:rPr kumimoji="1" lang="en-US" altLang="ja-JP" dirty="0"/>
              <a:t>)</a:t>
            </a:r>
            <a:r>
              <a:rPr kumimoji="1" lang="ja-JP" altLang="en-US" dirty="0"/>
              <a:t>」「転んだ → 失敗</a:t>
            </a:r>
            <a:r>
              <a:rPr kumimoji="1" lang="en-US" altLang="ja-JP" dirty="0"/>
              <a:t>(</a:t>
            </a:r>
            <a:r>
              <a:rPr kumimoji="1" lang="ja-JP" altLang="en-US" dirty="0"/>
              <a:t>減点</a:t>
            </a:r>
            <a:r>
              <a:rPr kumimoji="1" lang="en-US" altLang="ja-JP" dirty="0"/>
              <a:t>)</a:t>
            </a:r>
            <a:r>
              <a:rPr kumimoji="1" lang="ja-JP" altLang="en-US" dirty="0"/>
              <a:t>」この繰り返しにより、</a:t>
            </a:r>
            <a:endParaRPr kumimoji="1" lang="en-US" altLang="ja-JP" dirty="0"/>
          </a:p>
          <a:p>
            <a:pPr marL="396000">
              <a:lnSpc>
                <a:spcPct val="110000"/>
              </a:lnSpc>
              <a:spcAft>
                <a:spcPts val="600"/>
              </a:spcAft>
            </a:pPr>
            <a:r>
              <a:rPr kumimoji="1" lang="ja-JP" altLang="en-US" dirty="0"/>
              <a:t>最適な行動を徐々に身につけていきます。</a:t>
            </a:r>
          </a:p>
          <a:p>
            <a:pPr marL="252000">
              <a:lnSpc>
                <a:spcPct val="110000"/>
              </a:lnSpc>
            </a:pPr>
            <a:r>
              <a:rPr lang="ja-JP" altLang="en-US" dirty="0"/>
              <a:t>・</a:t>
            </a:r>
            <a:r>
              <a:rPr kumimoji="1" lang="ja-JP" altLang="en-US" dirty="0"/>
              <a:t>掃除ロボット</a:t>
            </a:r>
          </a:p>
          <a:p>
            <a:pPr marL="396000">
              <a:lnSpc>
                <a:spcPct val="110000"/>
              </a:lnSpc>
              <a:spcAft>
                <a:spcPts val="600"/>
              </a:spcAft>
            </a:pPr>
            <a:r>
              <a:rPr kumimoji="1" lang="ja-JP" altLang="en-US" dirty="0"/>
              <a:t>掃除を行うたびに、「部屋の間取り」「ゴミの溜まりやすい位置」などを学習し、より効率的に掃除できる行動を選択するようになります。</a:t>
            </a:r>
          </a:p>
          <a:p>
            <a:pPr marL="252000">
              <a:lnSpc>
                <a:spcPct val="110000"/>
              </a:lnSpc>
            </a:pPr>
            <a:r>
              <a:rPr kumimoji="1" lang="ja-JP" altLang="en-US" dirty="0"/>
              <a:t>・ゲームＡＩ</a:t>
            </a:r>
            <a:endParaRPr kumimoji="1" lang="en-US" altLang="ja-JP" dirty="0"/>
          </a:p>
          <a:p>
            <a:pPr marL="396000">
              <a:lnSpc>
                <a:spcPct val="110000"/>
              </a:lnSpc>
            </a:pPr>
            <a:r>
              <a:rPr kumimoji="1" lang="ja-JP" altLang="en-US" dirty="0"/>
              <a:t>格闘ゲームや対戦ゲームに搭載される</a:t>
            </a:r>
            <a:r>
              <a:rPr kumimoji="1" lang="en-US" altLang="ja-JP" dirty="0"/>
              <a:t>CPU</a:t>
            </a:r>
            <a:r>
              <a:rPr kumimoji="1" lang="ja-JP" altLang="en-US" dirty="0"/>
              <a:t>も強化学習で動作しています。</a:t>
            </a:r>
            <a:endParaRPr kumimoji="1" lang="en-US" altLang="ja-JP" dirty="0"/>
          </a:p>
          <a:p>
            <a:pPr marL="396000">
              <a:lnSpc>
                <a:spcPct val="110000"/>
              </a:lnSpc>
            </a:pPr>
            <a:r>
              <a:rPr kumimoji="1" lang="ja-JP" altLang="en-US" dirty="0"/>
              <a:t>ＡＩはゲームの展開を予測し、勝利につながる最適な行動を選びます。有名な例として、</a:t>
            </a:r>
            <a:endParaRPr kumimoji="1" lang="en-US" altLang="ja-JP" dirty="0"/>
          </a:p>
          <a:p>
            <a:pPr marL="396000">
              <a:lnSpc>
                <a:spcPct val="110000"/>
              </a:lnSpc>
              <a:spcAft>
                <a:spcPts val="600"/>
              </a:spcAft>
            </a:pPr>
            <a:r>
              <a:rPr kumimoji="1" lang="ja-JP" altLang="en-US" dirty="0"/>
              <a:t>囲碁ＡＩの「</a:t>
            </a:r>
            <a:r>
              <a:rPr kumimoji="1" lang="en-US" altLang="ja-JP" dirty="0"/>
              <a:t>AlphaGo(</a:t>
            </a:r>
            <a:r>
              <a:rPr kumimoji="1" lang="ja-JP" altLang="en-US" dirty="0"/>
              <a:t>アルファ碁</a:t>
            </a:r>
            <a:r>
              <a:rPr kumimoji="1" lang="en-US" altLang="ja-JP" dirty="0"/>
              <a:t>)</a:t>
            </a:r>
            <a:r>
              <a:rPr kumimoji="1" lang="ja-JP" altLang="en-US" dirty="0"/>
              <a:t>」があります。</a:t>
            </a:r>
          </a:p>
          <a:p>
            <a:pPr marL="252000">
              <a:lnSpc>
                <a:spcPct val="110000"/>
              </a:lnSpc>
            </a:pPr>
            <a:r>
              <a:rPr kumimoji="1" lang="ja-JP" altLang="en-US" dirty="0"/>
              <a:t>・自動運転</a:t>
            </a:r>
          </a:p>
          <a:p>
            <a:pPr marL="396000">
              <a:lnSpc>
                <a:spcPct val="110000"/>
              </a:lnSpc>
            </a:pPr>
            <a:r>
              <a:rPr kumimoji="1" lang="ja-JP" altLang="en-US" dirty="0"/>
              <a:t>シミュレーションを通して、「衝突しない走行方法」「異なる交通状況での対応方法」などを学習します。試行錯誤を重ねることで、状況に応じた最適な運転行動を選べるようになります。</a:t>
            </a:r>
            <a:endParaRPr kumimoji="1" lang="en-US" altLang="ja-JP" dirty="0"/>
          </a:p>
          <a:p>
            <a:pPr>
              <a:lnSpc>
                <a:spcPct val="110000"/>
              </a:lnSpc>
              <a:spcBef>
                <a:spcPts val="1200"/>
              </a:spcBef>
              <a:spcAft>
                <a:spcPts val="600"/>
              </a:spcAft>
            </a:pPr>
            <a:r>
              <a:rPr lang="ja-JP" altLang="en-US" dirty="0"/>
              <a:t>＜この章の</a:t>
            </a:r>
            <a:r>
              <a:rPr kumimoji="1" lang="ja-JP" altLang="en-US" dirty="0"/>
              <a:t>まとめ＞</a:t>
            </a:r>
          </a:p>
          <a:p>
            <a:pPr marL="144000">
              <a:lnSpc>
                <a:spcPct val="110000"/>
              </a:lnSpc>
            </a:pPr>
            <a:r>
              <a:rPr kumimoji="1" lang="ja-JP" altLang="en-US" dirty="0"/>
              <a:t>強化学習とは、ＡＩが経験を通して成功と失敗を学び、最適な行動を選択できるようになる手法です。人間や動物の学習方法に近い点が特徴であり、今後のＡＩ分野においても重要な技術です。</a:t>
            </a:r>
          </a:p>
          <a:p>
            <a:pPr marL="144000">
              <a:lnSpc>
                <a:spcPct val="110000"/>
              </a:lnSpc>
            </a:pPr>
            <a:endParaRPr kumimoji="1" lang="ja-JP" altLang="en-US" dirty="0"/>
          </a:p>
          <a:p>
            <a:endParaRPr kumimoji="1" lang="ja-JP" altLang="en-US" dirty="0"/>
          </a:p>
        </p:txBody>
      </p:sp>
      <p:pic>
        <p:nvPicPr>
          <p:cNvPr id="8" name="コンテンツ プレースホルダー 7" descr="グラフィカル ユーザー インターフェイス, アプリケーション&#10;&#10;AI 生成コンテンツは誤りを含む可能性があります。">
            <a:extLst>
              <a:ext uri="{FF2B5EF4-FFF2-40B4-BE49-F238E27FC236}">
                <a16:creationId xmlns:a16="http://schemas.microsoft.com/office/drawing/2014/main" id="{0A0979FE-E9FB-4F4D-D320-6236A266621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41098" y="539750"/>
            <a:ext cx="6079066" cy="3419475"/>
          </a:xfrm>
          <a:ln w="12700">
            <a:solidFill>
              <a:schemeClr val="tx1">
                <a:lumMod val="50000"/>
                <a:lumOff val="50000"/>
              </a:schemeClr>
            </a:solidFill>
          </a:ln>
        </p:spPr>
      </p:pic>
    </p:spTree>
    <p:extLst>
      <p:ext uri="{BB962C8B-B14F-4D97-AF65-F5344CB8AC3E}">
        <p14:creationId xmlns:p14="http://schemas.microsoft.com/office/powerpoint/2010/main" val="19687840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5CDC3C52-0826-7ECA-913A-966E1DD0A388}"/>
              </a:ext>
            </a:extLst>
          </p:cNvPr>
          <p:cNvSpPr>
            <a:spLocks noGrp="1"/>
          </p:cNvSpPr>
          <p:nvPr>
            <p:ph type="sldNum" sz="quarter" idx="12"/>
          </p:nvPr>
        </p:nvSpPr>
        <p:spPr/>
        <p:txBody>
          <a:bodyPr/>
          <a:lstStyle/>
          <a:p>
            <a:fld id="{08A8686B-222E-49F5-A450-9BF1E4A06C74}" type="slidenum">
              <a:rPr kumimoji="1" lang="ja-JP" altLang="en-US" smtClean="0"/>
              <a:pPr/>
              <a:t>13</a:t>
            </a:fld>
            <a:endParaRPr kumimoji="1" lang="ja-JP" altLang="en-US" dirty="0"/>
          </a:p>
        </p:txBody>
      </p:sp>
      <p:sp>
        <p:nvSpPr>
          <p:cNvPr id="4" name="コンテンツ プレースホルダー 3">
            <a:extLst>
              <a:ext uri="{FF2B5EF4-FFF2-40B4-BE49-F238E27FC236}">
                <a16:creationId xmlns:a16="http://schemas.microsoft.com/office/drawing/2014/main" id="{062E540E-F6F9-092B-271C-21125684F1A3}"/>
              </a:ext>
            </a:extLst>
          </p:cNvPr>
          <p:cNvSpPr>
            <a:spLocks noGrp="1"/>
          </p:cNvSpPr>
          <p:nvPr>
            <p:ph idx="13"/>
          </p:nvPr>
        </p:nvSpPr>
        <p:spPr/>
        <p:txBody>
          <a:bodyPr/>
          <a:lstStyle/>
          <a:p>
            <a:r>
              <a:rPr kumimoji="1" lang="ja-JP" altLang="en-US" dirty="0"/>
              <a:t>機械学習は日々進化しており、その発展の中心にあるのが「ニューラルネットワーク」</a:t>
            </a:r>
            <a:endParaRPr kumimoji="1" lang="en-US" altLang="ja-JP" dirty="0"/>
          </a:p>
          <a:p>
            <a:r>
              <a:rPr kumimoji="1" lang="ja-JP" altLang="en-US" dirty="0"/>
              <a:t>と「ディープラーニング」です。詳しく見ていきましょう。</a:t>
            </a:r>
          </a:p>
        </p:txBody>
      </p:sp>
      <p:pic>
        <p:nvPicPr>
          <p:cNvPr id="8" name="コンテンツ プレースホルダー 7" descr="テキスト, 手紙&#10;&#10;AI 生成コンテンツは誤りを含む可能性があります。">
            <a:extLst>
              <a:ext uri="{FF2B5EF4-FFF2-40B4-BE49-F238E27FC236}">
                <a16:creationId xmlns:a16="http://schemas.microsoft.com/office/drawing/2014/main" id="{DC317B65-DFAC-7177-0B24-1D09FAAF5A2B}"/>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41098" y="539750"/>
            <a:ext cx="6079066" cy="3419475"/>
          </a:xfrm>
          <a:ln w="12700">
            <a:solidFill>
              <a:schemeClr val="tx1">
                <a:lumMod val="50000"/>
                <a:lumOff val="50000"/>
              </a:schemeClr>
            </a:solidFill>
          </a:ln>
        </p:spPr>
      </p:pic>
    </p:spTree>
    <p:extLst>
      <p:ext uri="{BB962C8B-B14F-4D97-AF65-F5344CB8AC3E}">
        <p14:creationId xmlns:p14="http://schemas.microsoft.com/office/powerpoint/2010/main" val="17628401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1FC6EA22-6CA2-1FD3-B2EA-E504E8C33259}"/>
              </a:ext>
            </a:extLst>
          </p:cNvPr>
          <p:cNvSpPr>
            <a:spLocks noGrp="1"/>
          </p:cNvSpPr>
          <p:nvPr>
            <p:ph type="sldNum" sz="quarter" idx="12"/>
          </p:nvPr>
        </p:nvSpPr>
        <p:spPr/>
        <p:txBody>
          <a:bodyPr/>
          <a:lstStyle/>
          <a:p>
            <a:fld id="{08A8686B-222E-49F5-A450-9BF1E4A06C74}" type="slidenum">
              <a:rPr kumimoji="1" lang="ja-JP" altLang="en-US" smtClean="0"/>
              <a:pPr/>
              <a:t>14</a:t>
            </a:fld>
            <a:endParaRPr kumimoji="1" lang="ja-JP" altLang="en-US" dirty="0"/>
          </a:p>
        </p:txBody>
      </p:sp>
      <p:sp>
        <p:nvSpPr>
          <p:cNvPr id="4" name="コンテンツ プレースホルダー 3">
            <a:extLst>
              <a:ext uri="{FF2B5EF4-FFF2-40B4-BE49-F238E27FC236}">
                <a16:creationId xmlns:a16="http://schemas.microsoft.com/office/drawing/2014/main" id="{FDCDDFD4-258F-97EE-5EFC-286A3AF0466D}"/>
              </a:ext>
            </a:extLst>
          </p:cNvPr>
          <p:cNvSpPr>
            <a:spLocks noGrp="1"/>
          </p:cNvSpPr>
          <p:nvPr>
            <p:ph idx="13"/>
          </p:nvPr>
        </p:nvSpPr>
        <p:spPr>
          <a:xfrm>
            <a:off x="720000" y="4418239"/>
            <a:ext cx="6442800" cy="5097236"/>
          </a:xfrm>
        </p:spPr>
        <p:txBody>
          <a:bodyPr>
            <a:noAutofit/>
          </a:bodyPr>
          <a:lstStyle/>
          <a:p>
            <a:pPr>
              <a:spcAft>
                <a:spcPts val="600"/>
              </a:spcAft>
            </a:pPr>
            <a:r>
              <a:rPr kumimoji="1" lang="en-US" altLang="ja-JP" dirty="0"/>
              <a:t>(1)</a:t>
            </a:r>
            <a:r>
              <a:rPr kumimoji="1" lang="ja-JP" altLang="en-US" dirty="0"/>
              <a:t> 概要</a:t>
            </a:r>
          </a:p>
          <a:p>
            <a:pPr marL="252000"/>
            <a:r>
              <a:rPr kumimoji="1" lang="ja-JP" altLang="en-US" dirty="0"/>
              <a:t>生成ＡＩには、ニューラルネットワークという重要な仕組みが関わっています。</a:t>
            </a:r>
            <a:endParaRPr kumimoji="1" lang="en-US" altLang="ja-JP" dirty="0"/>
          </a:p>
          <a:p>
            <a:pPr marL="252000"/>
            <a:r>
              <a:rPr kumimoji="1" lang="ja-JP" altLang="en-US" dirty="0"/>
              <a:t>ニューラルネットワークの理解は、生成ＡＩを正しく理解するための基礎となるものです。</a:t>
            </a:r>
            <a:endParaRPr kumimoji="1" lang="en-US" altLang="ja-JP" dirty="0"/>
          </a:p>
          <a:p>
            <a:pPr marL="252000"/>
            <a:r>
              <a:rPr kumimoji="1" lang="ja-JP" altLang="en-US" dirty="0"/>
              <a:t>ここではその構造と特徴について解説します。ニューラルネットワークとは、人の脳を模倣</a:t>
            </a:r>
            <a:endParaRPr kumimoji="1" lang="en-US" altLang="ja-JP" dirty="0"/>
          </a:p>
          <a:p>
            <a:pPr marL="252000"/>
            <a:r>
              <a:rPr kumimoji="1" lang="ja-JP" altLang="en-US" dirty="0"/>
              <a:t>したＡＩの学習モデルです。多くの「ニューロン</a:t>
            </a:r>
            <a:r>
              <a:rPr kumimoji="1" lang="en-US" altLang="ja-JP" dirty="0"/>
              <a:t>(</a:t>
            </a:r>
            <a:r>
              <a:rPr kumimoji="1" lang="ja-JP" altLang="en-US" dirty="0"/>
              <a:t>神経細胞</a:t>
            </a:r>
            <a:r>
              <a:rPr kumimoji="1" lang="en-US" altLang="ja-JP" dirty="0"/>
              <a:t>)</a:t>
            </a:r>
            <a:r>
              <a:rPr kumimoji="1" lang="ja-JP" altLang="en-US" dirty="0"/>
              <a:t>」が層状に並び、データを入力・</a:t>
            </a:r>
            <a:endParaRPr kumimoji="1" lang="en-US" altLang="ja-JP" dirty="0"/>
          </a:p>
          <a:p>
            <a:pPr marL="252000"/>
            <a:r>
              <a:rPr kumimoji="1" lang="ja-JP" altLang="en-US" dirty="0"/>
              <a:t>計算・出力することで、データのパターンや特徴を学習します。ニューラルネットワークは</a:t>
            </a:r>
            <a:endParaRPr kumimoji="1" lang="en-US" altLang="ja-JP" dirty="0"/>
          </a:p>
          <a:p>
            <a:pPr marL="108000"/>
            <a:r>
              <a:rPr kumimoji="1" lang="ja-JP" altLang="en-US" dirty="0"/>
              <a:t>「入力層」「中間層」「出力層」の</a:t>
            </a:r>
            <a:r>
              <a:rPr kumimoji="1" lang="en-US" altLang="ja-JP" dirty="0"/>
              <a:t>3</a:t>
            </a:r>
            <a:r>
              <a:rPr kumimoji="1" lang="ja-JP" altLang="en-US" dirty="0"/>
              <a:t>つの層で構成されます。入力層に与えたデータは、中間層</a:t>
            </a:r>
            <a:endParaRPr kumimoji="1" lang="en-US" altLang="ja-JP" dirty="0"/>
          </a:p>
          <a:p>
            <a:pPr marL="252000">
              <a:spcAft>
                <a:spcPts val="1200"/>
              </a:spcAft>
            </a:pPr>
            <a:r>
              <a:rPr kumimoji="1" lang="ja-JP" altLang="en-US" dirty="0"/>
              <a:t>で複数の計算処理を経て、最終的な結果として出力層に送られま</a:t>
            </a:r>
            <a:r>
              <a:rPr lang="ja-JP" altLang="en-US" dirty="0"/>
              <a:t>す。</a:t>
            </a:r>
            <a:endParaRPr kumimoji="1" lang="en-US" altLang="ja-JP" dirty="0"/>
          </a:p>
          <a:p>
            <a:pPr>
              <a:spcAft>
                <a:spcPts val="600"/>
              </a:spcAft>
            </a:pPr>
            <a:r>
              <a:rPr kumimoji="1" lang="en-US" altLang="ja-JP" dirty="0"/>
              <a:t>(2)</a:t>
            </a:r>
            <a:r>
              <a:rPr kumimoji="1" lang="ja-JP" altLang="en-US" dirty="0"/>
              <a:t> 図の構成要素</a:t>
            </a:r>
          </a:p>
          <a:p>
            <a:pPr lvl="1"/>
            <a:r>
              <a:rPr lang="ja-JP" altLang="en-US" dirty="0"/>
              <a:t>・</a:t>
            </a:r>
            <a:r>
              <a:rPr kumimoji="1" lang="ja-JP" altLang="en-US" dirty="0"/>
              <a:t>ニューロン</a:t>
            </a:r>
          </a:p>
          <a:p>
            <a:pPr marL="396000"/>
            <a:r>
              <a:rPr kumimoji="1" lang="ja-JP" altLang="en-US" dirty="0"/>
              <a:t>各ニューロン</a:t>
            </a:r>
            <a:r>
              <a:rPr kumimoji="1" lang="en-US" altLang="ja-JP" dirty="0"/>
              <a:t>(</a:t>
            </a:r>
            <a:r>
              <a:rPr kumimoji="1" lang="ja-JP" altLang="en-US" dirty="0"/>
              <a:t>図の丸印</a:t>
            </a:r>
            <a:r>
              <a:rPr kumimoji="1" lang="en-US" altLang="ja-JP" dirty="0"/>
              <a:t>)</a:t>
            </a:r>
            <a:r>
              <a:rPr kumimoji="1" lang="ja-JP" altLang="en-US" dirty="0"/>
              <a:t>はひとつの数値を持ち、次の層のニューロンへ値を送ります。</a:t>
            </a:r>
          </a:p>
          <a:p>
            <a:pPr marL="252000">
              <a:spcBef>
                <a:spcPts val="600"/>
              </a:spcBef>
            </a:pPr>
            <a:r>
              <a:rPr lang="ja-JP" altLang="en-US" dirty="0"/>
              <a:t>・</a:t>
            </a:r>
            <a:r>
              <a:rPr kumimoji="1" lang="ja-JP" altLang="en-US" dirty="0"/>
              <a:t>シナプス</a:t>
            </a:r>
          </a:p>
          <a:p>
            <a:pPr marL="396000"/>
            <a:r>
              <a:rPr kumimoji="1" lang="ja-JP" altLang="en-US" dirty="0"/>
              <a:t>ニューロン同士をつなぐ線をシナプスと呼びます。</a:t>
            </a:r>
            <a:endParaRPr kumimoji="1" lang="en-US" altLang="ja-JP" dirty="0"/>
          </a:p>
          <a:p>
            <a:pPr marL="396000"/>
            <a:r>
              <a:rPr kumimoji="1" lang="ja-JP" altLang="en-US" dirty="0"/>
              <a:t>値が通る際に「重み</a:t>
            </a:r>
            <a:r>
              <a:rPr kumimoji="1" lang="en-US" altLang="ja-JP" dirty="0"/>
              <a:t>(Weight)</a:t>
            </a:r>
            <a:r>
              <a:rPr kumimoji="1" lang="ja-JP" altLang="en-US" dirty="0"/>
              <a:t>」が掛け算されます。</a:t>
            </a:r>
          </a:p>
          <a:p>
            <a:pPr marL="252000">
              <a:spcBef>
                <a:spcPts val="600"/>
              </a:spcBef>
            </a:pPr>
            <a:r>
              <a:rPr lang="ja-JP" altLang="en-US" dirty="0"/>
              <a:t>・</a:t>
            </a:r>
            <a:r>
              <a:rPr kumimoji="1" lang="ja-JP" altLang="en-US" dirty="0"/>
              <a:t>重み</a:t>
            </a:r>
          </a:p>
          <a:p>
            <a:pPr marL="396000"/>
            <a:r>
              <a:rPr kumimoji="1" lang="ja-JP" altLang="en-US" dirty="0"/>
              <a:t>シナプスが持つ数値で、値の重要度を調整します。</a:t>
            </a:r>
          </a:p>
          <a:p>
            <a:pPr marL="252000">
              <a:spcBef>
                <a:spcPts val="600"/>
              </a:spcBef>
            </a:pPr>
            <a:r>
              <a:rPr lang="ja-JP" altLang="en-US" dirty="0"/>
              <a:t>・</a:t>
            </a:r>
            <a:r>
              <a:rPr kumimoji="1" lang="ja-JP" altLang="en-US" dirty="0"/>
              <a:t>バイアス</a:t>
            </a:r>
          </a:p>
          <a:p>
            <a:pPr marL="396000"/>
            <a:r>
              <a:rPr kumimoji="1" lang="ja-JP" altLang="en-US" dirty="0"/>
              <a:t>ニューロンが持つ定数で、計算結果を微調整します。</a:t>
            </a:r>
          </a:p>
          <a:p>
            <a:pPr marL="252000">
              <a:spcBef>
                <a:spcPts val="600"/>
              </a:spcBef>
            </a:pPr>
            <a:r>
              <a:rPr lang="ja-JP" altLang="en-US" dirty="0"/>
              <a:t>・</a:t>
            </a:r>
            <a:r>
              <a:rPr kumimoji="1" lang="ja-JP" altLang="en-US" dirty="0"/>
              <a:t>活性化関数</a:t>
            </a:r>
          </a:p>
          <a:p>
            <a:pPr marL="396000"/>
            <a:r>
              <a:rPr kumimoji="1" lang="ja-JP" altLang="en-US" dirty="0"/>
              <a:t>中間層で計算された値は、そのまま次の層に送られず、「活性化関数」と呼ばれる変換処理を通ってから次の層へ渡ります。ニューラルネットワークは、活性化関数によって複雑な</a:t>
            </a:r>
            <a:endParaRPr kumimoji="1" lang="en-US" altLang="ja-JP" dirty="0"/>
          </a:p>
          <a:p>
            <a:pPr marL="396000"/>
            <a:r>
              <a:rPr kumimoji="1" lang="ja-JP" altLang="en-US" dirty="0"/>
              <a:t>分類問題や予測問題に対応できるようになります。</a:t>
            </a:r>
          </a:p>
          <a:p>
            <a:endParaRPr kumimoji="1" lang="ja-JP" altLang="en-US" dirty="0"/>
          </a:p>
        </p:txBody>
      </p:sp>
      <p:pic>
        <p:nvPicPr>
          <p:cNvPr id="8" name="コンテンツ プレースホルダー 7" descr="ダイアグラム&#10;&#10;AI 生成コンテンツは誤りを含む可能性があります。">
            <a:extLst>
              <a:ext uri="{FF2B5EF4-FFF2-40B4-BE49-F238E27FC236}">
                <a16:creationId xmlns:a16="http://schemas.microsoft.com/office/drawing/2014/main" id="{1E771927-6B93-AB47-5370-891232679774}"/>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41098" y="539750"/>
            <a:ext cx="6079066" cy="3419475"/>
          </a:xfrm>
          <a:ln w="12700">
            <a:solidFill>
              <a:schemeClr val="tx1">
                <a:lumMod val="50000"/>
                <a:lumOff val="50000"/>
              </a:schemeClr>
            </a:solidFill>
          </a:ln>
        </p:spPr>
      </p:pic>
    </p:spTree>
    <p:extLst>
      <p:ext uri="{BB962C8B-B14F-4D97-AF65-F5344CB8AC3E}">
        <p14:creationId xmlns:p14="http://schemas.microsoft.com/office/powerpoint/2010/main" val="68468694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5720557D-D542-BC33-DF0F-29C01997415E}"/>
              </a:ext>
            </a:extLst>
          </p:cNvPr>
          <p:cNvSpPr>
            <a:spLocks noGrp="1"/>
          </p:cNvSpPr>
          <p:nvPr>
            <p:ph type="sldNum" sz="quarter" idx="12"/>
          </p:nvPr>
        </p:nvSpPr>
        <p:spPr/>
        <p:txBody>
          <a:bodyPr/>
          <a:lstStyle/>
          <a:p>
            <a:fld id="{08A8686B-222E-49F5-A450-9BF1E4A06C74}" type="slidenum">
              <a:rPr kumimoji="1" lang="ja-JP" altLang="en-US" smtClean="0"/>
              <a:pPr/>
              <a:t>15</a:t>
            </a:fld>
            <a:endParaRPr kumimoji="1" lang="ja-JP" altLang="en-US" dirty="0"/>
          </a:p>
        </p:txBody>
      </p:sp>
      <p:sp>
        <p:nvSpPr>
          <p:cNvPr id="4" name="コンテンツ プレースホルダー 3">
            <a:extLst>
              <a:ext uri="{FF2B5EF4-FFF2-40B4-BE49-F238E27FC236}">
                <a16:creationId xmlns:a16="http://schemas.microsoft.com/office/drawing/2014/main" id="{EA58DB6C-DF26-644B-8087-E170FD61200B}"/>
              </a:ext>
            </a:extLst>
          </p:cNvPr>
          <p:cNvSpPr>
            <a:spLocks noGrp="1"/>
          </p:cNvSpPr>
          <p:nvPr>
            <p:ph idx="13"/>
          </p:nvPr>
        </p:nvSpPr>
        <p:spPr/>
        <p:txBody>
          <a:bodyPr/>
          <a:lstStyle/>
          <a:p>
            <a:r>
              <a:rPr kumimoji="1" lang="ja-JP" altLang="en-US" dirty="0"/>
              <a:t>ニューラルネットワークの最大の特徴は、特徴量</a:t>
            </a:r>
            <a:r>
              <a:rPr kumimoji="1" lang="en-US" altLang="ja-JP" dirty="0"/>
              <a:t>(</a:t>
            </a:r>
            <a:r>
              <a:rPr kumimoji="1" lang="ja-JP" altLang="en-US" dirty="0"/>
              <a:t>データの中でＡＩが注目すべき重要な要素</a:t>
            </a:r>
            <a:r>
              <a:rPr kumimoji="1" lang="en-US" altLang="ja-JP" dirty="0"/>
              <a:t>)</a:t>
            </a:r>
            <a:r>
              <a:rPr kumimoji="1" lang="ja-JP" altLang="en-US" dirty="0"/>
              <a:t>を自動で学習できることです。</a:t>
            </a:r>
          </a:p>
          <a:p>
            <a:r>
              <a:rPr kumimoji="1" lang="ja-JP" altLang="en-US" dirty="0"/>
              <a:t>従来の機械学習では、「どこに注目するべきか」「どの特徴が重要なのか」を人間が事前に</a:t>
            </a:r>
            <a:endParaRPr kumimoji="1" lang="en-US" altLang="ja-JP" dirty="0"/>
          </a:p>
          <a:p>
            <a:pPr>
              <a:spcAft>
                <a:spcPts val="1200"/>
              </a:spcAft>
            </a:pPr>
            <a:r>
              <a:rPr kumimoji="1" lang="ja-JP" altLang="en-US" dirty="0"/>
              <a:t>定義する必要がありました。</a:t>
            </a:r>
          </a:p>
          <a:p>
            <a:pPr marL="144000"/>
            <a:r>
              <a:rPr kumimoji="1" lang="ja-JP" altLang="en-US" dirty="0"/>
              <a:t>例：猫画像の判定ＡＩを作る場合</a:t>
            </a:r>
          </a:p>
          <a:p>
            <a:pPr marL="144000">
              <a:spcAft>
                <a:spcPts val="1200"/>
              </a:spcAft>
            </a:pPr>
            <a:r>
              <a:rPr lang="ja-JP" altLang="en-US" dirty="0"/>
              <a:t>　　</a:t>
            </a:r>
            <a:r>
              <a:rPr kumimoji="1" lang="ja-JP" altLang="en-US" dirty="0"/>
              <a:t>→「耳の形」「目の位置」など、人間が特徴量を決める必要がありました。</a:t>
            </a:r>
          </a:p>
          <a:p>
            <a:r>
              <a:rPr kumimoji="1" lang="ja-JP" altLang="en-US" dirty="0"/>
              <a:t>しかしニューラルネットワークでは、ＡＩがデータをもとに自動で重要な特徴を学習します。</a:t>
            </a:r>
            <a:endParaRPr kumimoji="1" lang="en-US" altLang="ja-JP" dirty="0"/>
          </a:p>
          <a:p>
            <a:r>
              <a:rPr kumimoji="1" lang="ja-JP" altLang="en-US" dirty="0"/>
              <a:t>そのため、人間は大量のデータを用意するだけでよく、精度の高いモデルを構築できる点が</a:t>
            </a:r>
            <a:endParaRPr kumimoji="1" lang="en-US" altLang="ja-JP" dirty="0"/>
          </a:p>
          <a:p>
            <a:r>
              <a:rPr kumimoji="1" lang="ja-JP" altLang="en-US" dirty="0"/>
              <a:t>大きな利点です。</a:t>
            </a:r>
          </a:p>
          <a:p>
            <a:endParaRPr kumimoji="1" lang="ja-JP" altLang="en-US" dirty="0"/>
          </a:p>
        </p:txBody>
      </p:sp>
      <p:pic>
        <p:nvPicPr>
          <p:cNvPr id="10" name="コンテンツ プレースホルダー 9" descr="テキスト&#10;&#10;AI 生成コンテンツは誤りを含む可能性があります。">
            <a:extLst>
              <a:ext uri="{FF2B5EF4-FFF2-40B4-BE49-F238E27FC236}">
                <a16:creationId xmlns:a16="http://schemas.microsoft.com/office/drawing/2014/main" id="{837640FC-3910-2118-F8E2-7E38AAFCF6A0}"/>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41098" y="539750"/>
            <a:ext cx="6079066" cy="3419475"/>
          </a:xfrm>
          <a:ln w="12700">
            <a:solidFill>
              <a:schemeClr val="tx1">
                <a:lumMod val="50000"/>
                <a:lumOff val="50000"/>
              </a:schemeClr>
            </a:solidFill>
          </a:ln>
        </p:spPr>
      </p:pic>
    </p:spTree>
    <p:extLst>
      <p:ext uri="{BB962C8B-B14F-4D97-AF65-F5344CB8AC3E}">
        <p14:creationId xmlns:p14="http://schemas.microsoft.com/office/powerpoint/2010/main" val="420347012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C9749810-5194-88ED-CA17-26A35FB8551C}"/>
              </a:ext>
            </a:extLst>
          </p:cNvPr>
          <p:cNvSpPr>
            <a:spLocks noGrp="1"/>
          </p:cNvSpPr>
          <p:nvPr>
            <p:ph type="sldNum" sz="quarter" idx="12"/>
          </p:nvPr>
        </p:nvSpPr>
        <p:spPr/>
        <p:txBody>
          <a:bodyPr/>
          <a:lstStyle/>
          <a:p>
            <a:fld id="{08A8686B-222E-49F5-A450-9BF1E4A06C74}" type="slidenum">
              <a:rPr kumimoji="1" lang="ja-JP" altLang="en-US" smtClean="0"/>
              <a:pPr/>
              <a:t>16</a:t>
            </a:fld>
            <a:endParaRPr kumimoji="1" lang="ja-JP" altLang="en-US" dirty="0"/>
          </a:p>
        </p:txBody>
      </p:sp>
      <p:sp>
        <p:nvSpPr>
          <p:cNvPr id="4" name="コンテンツ プレースホルダー 3">
            <a:extLst>
              <a:ext uri="{FF2B5EF4-FFF2-40B4-BE49-F238E27FC236}">
                <a16:creationId xmlns:a16="http://schemas.microsoft.com/office/drawing/2014/main" id="{6802B1D0-B2BE-2828-7479-87513184E093}"/>
              </a:ext>
            </a:extLst>
          </p:cNvPr>
          <p:cNvSpPr>
            <a:spLocks noGrp="1"/>
          </p:cNvSpPr>
          <p:nvPr>
            <p:ph idx="13"/>
          </p:nvPr>
        </p:nvSpPr>
        <p:spPr>
          <a:xfrm>
            <a:off x="720000" y="4418238"/>
            <a:ext cx="6120000" cy="5162489"/>
          </a:xfrm>
        </p:spPr>
        <p:txBody>
          <a:bodyPr/>
          <a:lstStyle/>
          <a:p>
            <a:pPr>
              <a:spcAft>
                <a:spcPts val="1200"/>
              </a:spcAft>
            </a:pPr>
            <a:r>
              <a:rPr kumimoji="1" lang="ja-JP" altLang="en-US" dirty="0"/>
              <a:t>ディープラーニング</a:t>
            </a:r>
            <a:r>
              <a:rPr kumimoji="1" lang="en-US" altLang="ja-JP" dirty="0"/>
              <a:t>(</a:t>
            </a:r>
            <a:r>
              <a:rPr kumimoji="1" lang="ja-JP" altLang="en-US" dirty="0"/>
              <a:t>深層学習</a:t>
            </a:r>
            <a:r>
              <a:rPr kumimoji="1" lang="en-US" altLang="ja-JP" dirty="0"/>
              <a:t>)</a:t>
            </a:r>
            <a:r>
              <a:rPr kumimoji="1" lang="ja-JP" altLang="en-US" dirty="0"/>
              <a:t>とは、ニューラルネットワークの中間層を増やし、多層化した学習モデルのことを指します。中間層が複数あるものを深層ニューラルネットワーク</a:t>
            </a:r>
            <a:r>
              <a:rPr kumimoji="1" lang="en-US" altLang="ja-JP" dirty="0"/>
              <a:t>(Deep Neural Network)</a:t>
            </a:r>
            <a:r>
              <a:rPr kumimoji="1" lang="ja-JP" altLang="en-US" dirty="0"/>
              <a:t>＝ディープラーニング と呼びます。</a:t>
            </a:r>
          </a:p>
          <a:p>
            <a:r>
              <a:rPr kumimoji="1" lang="ja-JP" altLang="en-US" dirty="0"/>
              <a:t>ディープラーニングの登場により、これまで解決が難しかった複雑な分類問題や高度な予測問題を、高精度で扱えるようになりました。生成ＡＩが急速に発展した背景には、このディープラーニング技術の存在があります。</a:t>
            </a:r>
          </a:p>
          <a:p>
            <a:endParaRPr kumimoji="1" lang="ja-JP" altLang="en-US" dirty="0"/>
          </a:p>
        </p:txBody>
      </p:sp>
      <p:pic>
        <p:nvPicPr>
          <p:cNvPr id="8" name="コンテンツ プレースホルダー 7" descr="ダイアグラム&#10;&#10;AI 生成コンテンツは誤りを含む可能性があります。">
            <a:extLst>
              <a:ext uri="{FF2B5EF4-FFF2-40B4-BE49-F238E27FC236}">
                <a16:creationId xmlns:a16="http://schemas.microsoft.com/office/drawing/2014/main" id="{CC56535B-F17A-9654-8674-8715320CF664}"/>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41098" y="539750"/>
            <a:ext cx="6079066" cy="3419475"/>
          </a:xfrm>
          <a:ln w="12700">
            <a:solidFill>
              <a:schemeClr val="tx1">
                <a:lumMod val="50000"/>
                <a:lumOff val="50000"/>
              </a:schemeClr>
            </a:solidFill>
          </a:ln>
        </p:spPr>
      </p:pic>
    </p:spTree>
    <p:extLst>
      <p:ext uri="{BB962C8B-B14F-4D97-AF65-F5344CB8AC3E}">
        <p14:creationId xmlns:p14="http://schemas.microsoft.com/office/powerpoint/2010/main" val="129490377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E2740260-6FB6-79FE-02BF-1C0DAF855506}"/>
              </a:ext>
            </a:extLst>
          </p:cNvPr>
          <p:cNvSpPr>
            <a:spLocks noGrp="1"/>
          </p:cNvSpPr>
          <p:nvPr>
            <p:ph type="sldNum" sz="quarter" idx="12"/>
          </p:nvPr>
        </p:nvSpPr>
        <p:spPr/>
        <p:txBody>
          <a:bodyPr/>
          <a:lstStyle/>
          <a:p>
            <a:fld id="{08A8686B-222E-49F5-A450-9BF1E4A06C74}" type="slidenum">
              <a:rPr kumimoji="1" lang="ja-JP" altLang="en-US" smtClean="0"/>
              <a:pPr/>
              <a:t>17</a:t>
            </a:fld>
            <a:endParaRPr kumimoji="1" lang="ja-JP" altLang="en-US" dirty="0"/>
          </a:p>
        </p:txBody>
      </p:sp>
      <p:sp>
        <p:nvSpPr>
          <p:cNvPr id="4" name="コンテンツ プレースホルダー 3">
            <a:extLst>
              <a:ext uri="{FF2B5EF4-FFF2-40B4-BE49-F238E27FC236}">
                <a16:creationId xmlns:a16="http://schemas.microsoft.com/office/drawing/2014/main" id="{A9FDAF59-BC81-90D1-C609-D0C4DBB35B35}"/>
              </a:ext>
            </a:extLst>
          </p:cNvPr>
          <p:cNvSpPr>
            <a:spLocks noGrp="1"/>
          </p:cNvSpPr>
          <p:nvPr>
            <p:ph idx="13"/>
          </p:nvPr>
        </p:nvSpPr>
        <p:spPr>
          <a:xfrm>
            <a:off x="720000" y="4418238"/>
            <a:ext cx="6120000" cy="5162489"/>
          </a:xfrm>
        </p:spPr>
        <p:txBody>
          <a:bodyPr/>
          <a:lstStyle/>
          <a:p>
            <a:pPr>
              <a:spcAft>
                <a:spcPts val="600"/>
              </a:spcAft>
            </a:pPr>
            <a:r>
              <a:rPr kumimoji="1" lang="en-US" altLang="ja-JP" dirty="0"/>
              <a:t>(1)</a:t>
            </a:r>
            <a:r>
              <a:rPr lang="ja-JP" altLang="en-US" dirty="0"/>
              <a:t> </a:t>
            </a:r>
            <a:r>
              <a:rPr kumimoji="1" lang="ja-JP" altLang="en-US" dirty="0"/>
              <a:t>ディープラーニングの問題点（ブラックボックス問題）</a:t>
            </a:r>
          </a:p>
          <a:p>
            <a:pPr marL="252000"/>
            <a:r>
              <a:rPr kumimoji="1" lang="ja-JP" altLang="en-US" dirty="0"/>
              <a:t>ディープラーニングは強力な一方で、「ＡＩの判断理由が説明できない」という課題が</a:t>
            </a:r>
            <a:endParaRPr kumimoji="1" lang="en-US" altLang="ja-JP" dirty="0"/>
          </a:p>
          <a:p>
            <a:pPr marL="252000"/>
            <a:r>
              <a:rPr kumimoji="1" lang="ja-JP" altLang="en-US" dirty="0"/>
              <a:t>あります。多層化したモデルの内部計算が非常に複雑であるため、「ＡＩがなぜその判断をしたのか」を人間が理解しにくい問題があります。これを「ブラックボックス化」と</a:t>
            </a:r>
            <a:endParaRPr kumimoji="1" lang="en-US" altLang="ja-JP" dirty="0"/>
          </a:p>
          <a:p>
            <a:pPr marL="252000">
              <a:spcAft>
                <a:spcPts val="1200"/>
              </a:spcAft>
            </a:pPr>
            <a:r>
              <a:rPr kumimoji="1" lang="ja-JP" altLang="en-US" dirty="0"/>
              <a:t>呼びます。</a:t>
            </a:r>
          </a:p>
          <a:p>
            <a:pPr>
              <a:spcAft>
                <a:spcPts val="600"/>
              </a:spcAft>
            </a:pPr>
            <a:r>
              <a:rPr kumimoji="1" lang="en-US" altLang="ja-JP" dirty="0"/>
              <a:t>(2)</a:t>
            </a:r>
            <a:r>
              <a:rPr kumimoji="1" lang="ja-JP" altLang="en-US" dirty="0"/>
              <a:t> ＸＡＩ（説明可能ＡＩ）の重要性</a:t>
            </a:r>
          </a:p>
          <a:p>
            <a:pPr marL="252000"/>
            <a:r>
              <a:rPr kumimoji="1" lang="ja-JP" altLang="en-US" dirty="0"/>
              <a:t>ブラックボックス化の課題を解決するために開発されたのが ＸＡＩ</a:t>
            </a:r>
            <a:r>
              <a:rPr kumimoji="1" lang="en-US" altLang="ja-JP" dirty="0"/>
              <a:t>(</a:t>
            </a:r>
            <a:r>
              <a:rPr kumimoji="1" lang="ja-JP" altLang="en-US" dirty="0"/>
              <a:t>説明可能ＡＩ</a:t>
            </a:r>
            <a:r>
              <a:rPr kumimoji="1" lang="en-US" altLang="ja-JP" dirty="0"/>
              <a:t>)</a:t>
            </a:r>
            <a:r>
              <a:rPr kumimoji="1" lang="ja-JP" altLang="en-US" dirty="0"/>
              <a:t>です。</a:t>
            </a:r>
          </a:p>
          <a:p>
            <a:pPr marL="252000"/>
            <a:r>
              <a:rPr kumimoji="1" lang="ja-JP" altLang="en-US" dirty="0"/>
              <a:t>ＸＡＩは「ＡＩの判断理由を人間が理解できる形で説明する」「モデルがどの特徴を重視したのか示す」「不適切な判断</a:t>
            </a:r>
            <a:r>
              <a:rPr kumimoji="1" lang="en-US" altLang="ja-JP" dirty="0"/>
              <a:t>(</a:t>
            </a:r>
            <a:r>
              <a:rPr kumimoji="1" lang="ja-JP" altLang="en-US" dirty="0"/>
              <a:t>偏った学習</a:t>
            </a:r>
            <a:r>
              <a:rPr kumimoji="1" lang="en-US" altLang="ja-JP" dirty="0"/>
              <a:t>)</a:t>
            </a:r>
            <a:r>
              <a:rPr kumimoji="1" lang="ja-JP" altLang="en-US" dirty="0"/>
              <a:t>の発見や防止に役立つ」といった特徴を持ちます。</a:t>
            </a:r>
          </a:p>
          <a:p>
            <a:pPr marL="252000"/>
            <a:r>
              <a:rPr kumimoji="1" lang="ja-JP" altLang="en-US" dirty="0"/>
              <a:t>ＡＩが偏ったデータを学習すると、誤った結果を出す可能性があります。ＸＡＩは</a:t>
            </a:r>
            <a:endParaRPr kumimoji="1" lang="en-US" altLang="ja-JP" dirty="0"/>
          </a:p>
          <a:p>
            <a:pPr marL="252000"/>
            <a:r>
              <a:rPr kumimoji="1" lang="ja-JP" altLang="en-US" dirty="0"/>
              <a:t>そのリスクを減らし、ＡＩを安全・公平に利用するために欠かせない技術です。</a:t>
            </a:r>
          </a:p>
        </p:txBody>
      </p:sp>
      <p:pic>
        <p:nvPicPr>
          <p:cNvPr id="8" name="コンテンツ プレースホルダー 7" descr="テキスト&#10;&#10;AI 生成コンテンツは誤りを含む可能性があります。">
            <a:extLst>
              <a:ext uri="{FF2B5EF4-FFF2-40B4-BE49-F238E27FC236}">
                <a16:creationId xmlns:a16="http://schemas.microsoft.com/office/drawing/2014/main" id="{335DA3C5-1DA0-BC9B-8568-47F3BE84A113}"/>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41098" y="539750"/>
            <a:ext cx="6079066" cy="3419475"/>
          </a:xfrm>
          <a:ln w="12700">
            <a:solidFill>
              <a:schemeClr val="tx1">
                <a:lumMod val="50000"/>
                <a:lumOff val="50000"/>
              </a:schemeClr>
            </a:solidFill>
          </a:ln>
        </p:spPr>
      </p:pic>
    </p:spTree>
    <p:extLst>
      <p:ext uri="{BB962C8B-B14F-4D97-AF65-F5344CB8AC3E}">
        <p14:creationId xmlns:p14="http://schemas.microsoft.com/office/powerpoint/2010/main" val="103366993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0871E763-DC63-8963-70D6-31B95481F59E}"/>
              </a:ext>
            </a:extLst>
          </p:cNvPr>
          <p:cNvSpPr>
            <a:spLocks noGrp="1"/>
          </p:cNvSpPr>
          <p:nvPr>
            <p:ph type="sldNum" sz="quarter" idx="12"/>
          </p:nvPr>
        </p:nvSpPr>
        <p:spPr/>
        <p:txBody>
          <a:bodyPr/>
          <a:lstStyle/>
          <a:p>
            <a:fld id="{08A8686B-222E-49F5-A450-9BF1E4A06C74}" type="slidenum">
              <a:rPr kumimoji="1" lang="ja-JP" altLang="en-US" smtClean="0"/>
              <a:pPr/>
              <a:t>18</a:t>
            </a:fld>
            <a:endParaRPr kumimoji="1" lang="ja-JP" altLang="en-US" dirty="0"/>
          </a:p>
        </p:txBody>
      </p:sp>
      <p:sp>
        <p:nvSpPr>
          <p:cNvPr id="4" name="コンテンツ プレースホルダー 3">
            <a:extLst>
              <a:ext uri="{FF2B5EF4-FFF2-40B4-BE49-F238E27FC236}">
                <a16:creationId xmlns:a16="http://schemas.microsoft.com/office/drawing/2014/main" id="{5AA6D003-4873-4984-08E9-0AC77A6D286F}"/>
              </a:ext>
            </a:extLst>
          </p:cNvPr>
          <p:cNvSpPr>
            <a:spLocks noGrp="1"/>
          </p:cNvSpPr>
          <p:nvPr>
            <p:ph idx="13"/>
          </p:nvPr>
        </p:nvSpPr>
        <p:spPr/>
        <p:txBody>
          <a:bodyPr/>
          <a:lstStyle/>
          <a:p>
            <a:pPr>
              <a:spcAft>
                <a:spcPts val="600"/>
              </a:spcAft>
            </a:pPr>
            <a:r>
              <a:rPr lang="ja-JP" altLang="en-US" dirty="0"/>
              <a:t>＜この章のまとめ＞</a:t>
            </a:r>
          </a:p>
          <a:p>
            <a:pPr marL="144000"/>
            <a:r>
              <a:rPr lang="ja-JP" altLang="en-US" dirty="0"/>
              <a:t>・ニューラルネットワークは、人の脳を模倣したＡＩの基本構造です。</a:t>
            </a:r>
          </a:p>
          <a:p>
            <a:pPr marL="144000">
              <a:spcAft>
                <a:spcPts val="600"/>
              </a:spcAft>
            </a:pPr>
            <a:r>
              <a:rPr lang="ja-JP" altLang="en-US" dirty="0"/>
              <a:t>　重み・バイアス・活性化関数を組み合わせて複雑な判断を行います。</a:t>
            </a:r>
          </a:p>
          <a:p>
            <a:pPr marL="144000">
              <a:spcAft>
                <a:spcPts val="600"/>
              </a:spcAft>
            </a:pPr>
            <a:r>
              <a:rPr lang="ja-JP" altLang="en-US" dirty="0"/>
              <a:t>・特徴量を自動で学習できる点が従来手法との大きな違いです。</a:t>
            </a:r>
          </a:p>
          <a:p>
            <a:pPr marL="144000">
              <a:spcAft>
                <a:spcPts val="600"/>
              </a:spcAft>
            </a:pPr>
            <a:r>
              <a:rPr lang="ja-JP" altLang="en-US" dirty="0"/>
              <a:t>・ディープラーニングはその発展型であり、生成ＡＩの基盤技術です。</a:t>
            </a:r>
          </a:p>
          <a:p>
            <a:pPr marL="144000"/>
            <a:r>
              <a:rPr lang="ja-JP" altLang="en-US" dirty="0"/>
              <a:t>・判断理由が不透明になる課題があり、ＸＡＩが重要となっています。</a:t>
            </a:r>
          </a:p>
        </p:txBody>
      </p:sp>
      <p:pic>
        <p:nvPicPr>
          <p:cNvPr id="8" name="コンテンツ プレースホルダー 7" descr="グラフィカル ユーザー インターフェイス, テキスト, アプリケーション, メール&#10;&#10;AI 生成コンテンツは誤りを含む可能性があります。">
            <a:extLst>
              <a:ext uri="{FF2B5EF4-FFF2-40B4-BE49-F238E27FC236}">
                <a16:creationId xmlns:a16="http://schemas.microsoft.com/office/drawing/2014/main" id="{484777D0-6F7B-EF22-E702-861608CCF25A}"/>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41098" y="539750"/>
            <a:ext cx="6079066" cy="3419475"/>
          </a:xfrm>
          <a:ln w="12700">
            <a:solidFill>
              <a:schemeClr val="tx1">
                <a:lumMod val="50000"/>
                <a:lumOff val="50000"/>
              </a:schemeClr>
            </a:solidFill>
          </a:ln>
        </p:spPr>
      </p:pic>
    </p:spTree>
    <p:extLst>
      <p:ext uri="{BB962C8B-B14F-4D97-AF65-F5344CB8AC3E}">
        <p14:creationId xmlns:p14="http://schemas.microsoft.com/office/powerpoint/2010/main" val="15777748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74BA184F-4493-1904-D5AE-BB25E312590E}"/>
              </a:ext>
            </a:extLst>
          </p:cNvPr>
          <p:cNvSpPr>
            <a:spLocks noGrp="1"/>
          </p:cNvSpPr>
          <p:nvPr>
            <p:ph idx="13"/>
          </p:nvPr>
        </p:nvSpPr>
        <p:spPr/>
        <p:txBody>
          <a:bodyPr/>
          <a:lstStyle/>
          <a:p>
            <a:pPr marL="0" indent="0">
              <a:lnSpc>
                <a:spcPct val="120000"/>
              </a:lnSpc>
              <a:spcAft>
                <a:spcPts val="0"/>
              </a:spcAft>
              <a:buNone/>
            </a:pPr>
            <a:r>
              <a:rPr kumimoji="1" lang="ja-JP" altLang="en-US" sz="1100" dirty="0"/>
              <a:t>私たちが日常的に耳にする「生成ＡＩ」は、実は複数のＡＩ技術が積み重なって動いている</a:t>
            </a:r>
            <a:endParaRPr kumimoji="1" lang="en-US" altLang="ja-JP" sz="1100" dirty="0"/>
          </a:p>
          <a:p>
            <a:pPr marL="0" indent="0">
              <a:lnSpc>
                <a:spcPct val="120000"/>
              </a:lnSpc>
              <a:spcAft>
                <a:spcPts val="600"/>
              </a:spcAft>
              <a:buNone/>
            </a:pPr>
            <a:r>
              <a:rPr kumimoji="1" lang="ja-JP" altLang="en-US" sz="1100" dirty="0"/>
              <a:t>“複合技術”です。</a:t>
            </a:r>
          </a:p>
          <a:p>
            <a:pPr marL="0" indent="0">
              <a:lnSpc>
                <a:spcPct val="120000"/>
              </a:lnSpc>
              <a:spcAft>
                <a:spcPts val="600"/>
              </a:spcAft>
              <a:buNone/>
            </a:pPr>
            <a:r>
              <a:rPr kumimoji="1" lang="en-US" altLang="ja-JP" sz="1100" dirty="0"/>
              <a:t>ChatGPT </a:t>
            </a:r>
            <a:r>
              <a:rPr kumimoji="1" lang="ja-JP" altLang="en-US" sz="1100" dirty="0"/>
              <a:t>や画像生成ＡＩを「ひとつの魔法の箱」と捉えがちですが、実際には多層的な技術で構成されています。</a:t>
            </a:r>
          </a:p>
          <a:p>
            <a:pPr marL="0" indent="0">
              <a:lnSpc>
                <a:spcPct val="120000"/>
              </a:lnSpc>
              <a:buNone/>
            </a:pPr>
            <a:r>
              <a:rPr kumimoji="1" lang="ja-JP" altLang="en-US" sz="1100" dirty="0"/>
              <a:t>生成ＡＩは今後、行政・ビジネスにおいて不可欠な基盤技術となるため、その仕組みを理解し、正しく活用することが重要です。</a:t>
            </a:r>
          </a:p>
          <a:p>
            <a:pPr marL="0" indent="0">
              <a:buNone/>
            </a:pPr>
            <a:endParaRPr kumimoji="1" lang="ja-JP" altLang="en-US" dirty="0"/>
          </a:p>
          <a:p>
            <a:pPr marL="0" indent="0">
              <a:buNone/>
            </a:pPr>
            <a:endParaRPr kumimoji="1" lang="en-US" altLang="ja-JP" dirty="0"/>
          </a:p>
        </p:txBody>
      </p:sp>
      <p:sp>
        <p:nvSpPr>
          <p:cNvPr id="2" name="スライド番号プレースホルダー 1">
            <a:extLst>
              <a:ext uri="{FF2B5EF4-FFF2-40B4-BE49-F238E27FC236}">
                <a16:creationId xmlns:a16="http://schemas.microsoft.com/office/drawing/2014/main" id="{87786DF9-A54F-CAA7-3C89-220EED4CE883}"/>
              </a:ext>
            </a:extLst>
          </p:cNvPr>
          <p:cNvSpPr>
            <a:spLocks noGrp="1"/>
          </p:cNvSpPr>
          <p:nvPr>
            <p:ph type="sldNum" sz="quarter" idx="12"/>
          </p:nvPr>
        </p:nvSpPr>
        <p:spPr/>
        <p:txBody>
          <a:bodyPr/>
          <a:lstStyle/>
          <a:p>
            <a:fld id="{08A8686B-222E-49F5-A450-9BF1E4A06C74}" type="slidenum">
              <a:rPr kumimoji="1" lang="ja-JP" altLang="en-US" smtClean="0"/>
              <a:pPr/>
              <a:t>1</a:t>
            </a:fld>
            <a:endParaRPr kumimoji="1" lang="ja-JP" altLang="en-US" dirty="0"/>
          </a:p>
        </p:txBody>
      </p:sp>
      <p:pic>
        <p:nvPicPr>
          <p:cNvPr id="8" name="コンテンツ プレースホルダー 7" descr="グラフィカル ユーザー インターフェイス, テキスト&#10;&#10;AI 生成コンテンツは誤りを含む可能性があります。">
            <a:extLst>
              <a:ext uri="{FF2B5EF4-FFF2-40B4-BE49-F238E27FC236}">
                <a16:creationId xmlns:a16="http://schemas.microsoft.com/office/drawing/2014/main" id="{6DDB6246-0360-CDFC-5491-08C2F8DA61CD}"/>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41098" y="539750"/>
            <a:ext cx="6079066" cy="3419475"/>
          </a:xfrm>
          <a:ln w="12700">
            <a:solidFill>
              <a:schemeClr val="tx1">
                <a:lumMod val="50000"/>
                <a:lumOff val="50000"/>
              </a:schemeClr>
            </a:solidFill>
          </a:ln>
        </p:spPr>
      </p:pic>
    </p:spTree>
    <p:extLst>
      <p:ext uri="{BB962C8B-B14F-4D97-AF65-F5344CB8AC3E}">
        <p14:creationId xmlns:p14="http://schemas.microsoft.com/office/powerpoint/2010/main" val="53202535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D7314F9A-010C-296A-6D20-04079AE30F96}"/>
              </a:ext>
            </a:extLst>
          </p:cNvPr>
          <p:cNvSpPr>
            <a:spLocks noGrp="1"/>
          </p:cNvSpPr>
          <p:nvPr>
            <p:ph type="sldNum" sz="quarter" idx="12"/>
          </p:nvPr>
        </p:nvSpPr>
        <p:spPr/>
        <p:txBody>
          <a:bodyPr/>
          <a:lstStyle/>
          <a:p>
            <a:fld id="{08A8686B-222E-49F5-A450-9BF1E4A06C74}" type="slidenum">
              <a:rPr kumimoji="1" lang="ja-JP" altLang="en-US" smtClean="0"/>
              <a:pPr/>
              <a:t>19</a:t>
            </a:fld>
            <a:endParaRPr kumimoji="1" lang="ja-JP" altLang="en-US" dirty="0"/>
          </a:p>
        </p:txBody>
      </p:sp>
      <p:sp>
        <p:nvSpPr>
          <p:cNvPr id="4" name="コンテンツ プレースホルダー 3">
            <a:extLst>
              <a:ext uri="{FF2B5EF4-FFF2-40B4-BE49-F238E27FC236}">
                <a16:creationId xmlns:a16="http://schemas.microsoft.com/office/drawing/2014/main" id="{ACDEAA4C-F52C-BCFC-7C45-B7D0B9603DD0}"/>
              </a:ext>
            </a:extLst>
          </p:cNvPr>
          <p:cNvSpPr>
            <a:spLocks noGrp="1"/>
          </p:cNvSpPr>
          <p:nvPr>
            <p:ph idx="13"/>
          </p:nvPr>
        </p:nvSpPr>
        <p:spPr/>
        <p:txBody>
          <a:bodyPr/>
          <a:lstStyle/>
          <a:p>
            <a:r>
              <a:rPr lang="ja-JP" altLang="en-US" dirty="0"/>
              <a:t>生成ＡＩを使いこなすための最も重要な要素である「プロンプト</a:t>
            </a:r>
            <a:r>
              <a:rPr lang="en-US" altLang="ja-JP" dirty="0"/>
              <a:t>(</a:t>
            </a:r>
            <a:r>
              <a:rPr lang="ja-JP" altLang="en-US" dirty="0"/>
              <a:t>指示文</a:t>
            </a:r>
            <a:r>
              <a:rPr lang="en-US" altLang="ja-JP" dirty="0"/>
              <a:t>)</a:t>
            </a:r>
            <a:r>
              <a:rPr lang="ja-JP" altLang="en-US" dirty="0"/>
              <a:t>」について学びます。</a:t>
            </a:r>
            <a:endParaRPr kumimoji="1" lang="ja-JP" altLang="en-US" dirty="0"/>
          </a:p>
        </p:txBody>
      </p:sp>
      <p:pic>
        <p:nvPicPr>
          <p:cNvPr id="8" name="コンテンツ プレースホルダー 7" descr="テキスト&#10;&#10;AI 生成コンテンツは誤りを含む可能性があります。">
            <a:extLst>
              <a:ext uri="{FF2B5EF4-FFF2-40B4-BE49-F238E27FC236}">
                <a16:creationId xmlns:a16="http://schemas.microsoft.com/office/drawing/2014/main" id="{B87E0729-8445-3385-39E9-48D6BDE99098}"/>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41098" y="539750"/>
            <a:ext cx="6079066" cy="3419475"/>
          </a:xfrm>
          <a:ln w="12700">
            <a:solidFill>
              <a:schemeClr val="tx1">
                <a:lumMod val="50000"/>
                <a:lumOff val="50000"/>
              </a:schemeClr>
            </a:solidFill>
          </a:ln>
        </p:spPr>
      </p:pic>
    </p:spTree>
    <p:extLst>
      <p:ext uri="{BB962C8B-B14F-4D97-AF65-F5344CB8AC3E}">
        <p14:creationId xmlns:p14="http://schemas.microsoft.com/office/powerpoint/2010/main" val="151009974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C532AB1B-4D77-D7A0-1EA6-FA7B185D3AD2}"/>
              </a:ext>
            </a:extLst>
          </p:cNvPr>
          <p:cNvSpPr>
            <a:spLocks noGrp="1"/>
          </p:cNvSpPr>
          <p:nvPr>
            <p:ph type="sldNum" sz="quarter" idx="12"/>
          </p:nvPr>
        </p:nvSpPr>
        <p:spPr/>
        <p:txBody>
          <a:bodyPr/>
          <a:lstStyle/>
          <a:p>
            <a:fld id="{08A8686B-222E-49F5-A450-9BF1E4A06C74}" type="slidenum">
              <a:rPr kumimoji="1" lang="ja-JP" altLang="en-US" smtClean="0"/>
              <a:pPr/>
              <a:t>20</a:t>
            </a:fld>
            <a:endParaRPr kumimoji="1" lang="ja-JP" altLang="en-US" dirty="0"/>
          </a:p>
        </p:txBody>
      </p:sp>
      <p:sp>
        <p:nvSpPr>
          <p:cNvPr id="4" name="コンテンツ プレースホルダー 3">
            <a:extLst>
              <a:ext uri="{FF2B5EF4-FFF2-40B4-BE49-F238E27FC236}">
                <a16:creationId xmlns:a16="http://schemas.microsoft.com/office/drawing/2014/main" id="{38C5F86E-102D-0C07-D464-8AA0815CEF79}"/>
              </a:ext>
            </a:extLst>
          </p:cNvPr>
          <p:cNvSpPr>
            <a:spLocks noGrp="1"/>
          </p:cNvSpPr>
          <p:nvPr>
            <p:ph idx="13"/>
          </p:nvPr>
        </p:nvSpPr>
        <p:spPr>
          <a:xfrm>
            <a:off x="720000" y="4418238"/>
            <a:ext cx="6198960" cy="5162489"/>
          </a:xfrm>
        </p:spPr>
        <p:txBody>
          <a:bodyPr>
            <a:noAutofit/>
          </a:bodyPr>
          <a:lstStyle/>
          <a:p>
            <a:r>
              <a:rPr kumimoji="1" lang="ja-JP" altLang="en-US" dirty="0"/>
              <a:t>生成ＡＩでは、人が入力する言葉や質問のことを「プロンプト」と呼びます。プロンプトは</a:t>
            </a:r>
            <a:endParaRPr kumimoji="1" lang="en-US" altLang="ja-JP" dirty="0"/>
          </a:p>
          <a:p>
            <a:pPr>
              <a:spcAft>
                <a:spcPts val="1200"/>
              </a:spcAft>
            </a:pPr>
            <a:r>
              <a:rPr kumimoji="1" lang="ja-JP" altLang="en-US" dirty="0"/>
              <a:t>“ＡＩに出す指示書”の役割を持ち、ＡＩはその内容に応じて回答や作品を自動生成します。</a:t>
            </a:r>
          </a:p>
          <a:p>
            <a:r>
              <a:rPr kumimoji="1" lang="ja-JP" altLang="en-US" dirty="0"/>
              <a:t>プロンプトとは、質問、指示、条件、作りたいもののイメージなど、ＡＩに実行してほしい</a:t>
            </a:r>
            <a:endParaRPr kumimoji="1" lang="en-US" altLang="ja-JP" dirty="0"/>
          </a:p>
          <a:p>
            <a:pPr>
              <a:spcAft>
                <a:spcPts val="1200"/>
              </a:spcAft>
            </a:pPr>
            <a:r>
              <a:rPr kumimoji="1" lang="ja-JP" altLang="en-US" dirty="0"/>
              <a:t>内容を言葉で伝えるための入力文です。「この文章を短くしてください」「明るい雰囲気の</a:t>
            </a:r>
            <a:r>
              <a:rPr kumimoji="1" lang="en-US" altLang="ja-JP" dirty="0"/>
              <a:t>SNS</a:t>
            </a:r>
            <a:r>
              <a:rPr kumimoji="1" lang="ja-JP" altLang="en-US" dirty="0"/>
              <a:t>投稿文を作ってください」など、こうした指示がプロンプトです。</a:t>
            </a:r>
          </a:p>
          <a:p>
            <a:r>
              <a:rPr kumimoji="1" lang="ja-JP" altLang="en-US" dirty="0"/>
              <a:t>従来のＡＩは、「分類する」「分析する」「判断する」といった処理が中心でした。一方、</a:t>
            </a:r>
            <a:endParaRPr kumimoji="1" lang="en-US" altLang="ja-JP" dirty="0"/>
          </a:p>
          <a:p>
            <a:r>
              <a:rPr kumimoji="1" lang="ja-JP" altLang="en-US" dirty="0"/>
              <a:t>生成ＡＩはプロンプトをもとに、「新しい文字」「新しい画像」「新しい音声」「新しい動画」など“新しいコンテンツ”を生み出せる点が特徴です。元のデータに存在しない新しい成果物を生成できる点が、生成ＡＩの最大の強みです。</a:t>
            </a:r>
          </a:p>
          <a:p>
            <a:endParaRPr kumimoji="1" lang="ja-JP" altLang="en-US" dirty="0"/>
          </a:p>
        </p:txBody>
      </p:sp>
      <p:pic>
        <p:nvPicPr>
          <p:cNvPr id="8" name="コンテンツ プレースホルダー 7" descr="ダイアグラム が含まれている画像&#10;&#10;AI 生成コンテンツは誤りを含む可能性があります。">
            <a:extLst>
              <a:ext uri="{FF2B5EF4-FFF2-40B4-BE49-F238E27FC236}">
                <a16:creationId xmlns:a16="http://schemas.microsoft.com/office/drawing/2014/main" id="{6188D841-22F9-FF56-C732-75896156F5A8}"/>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41098" y="539750"/>
            <a:ext cx="6079066" cy="3419475"/>
          </a:xfrm>
          <a:ln w="12700">
            <a:solidFill>
              <a:schemeClr val="tx1">
                <a:lumMod val="50000"/>
                <a:lumOff val="50000"/>
              </a:schemeClr>
            </a:solidFill>
          </a:ln>
        </p:spPr>
      </p:pic>
    </p:spTree>
    <p:extLst>
      <p:ext uri="{BB962C8B-B14F-4D97-AF65-F5344CB8AC3E}">
        <p14:creationId xmlns:p14="http://schemas.microsoft.com/office/powerpoint/2010/main" val="117052808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18E99109-463B-6A01-C3B9-2A851BEB513D}"/>
              </a:ext>
            </a:extLst>
          </p:cNvPr>
          <p:cNvSpPr>
            <a:spLocks noGrp="1"/>
          </p:cNvSpPr>
          <p:nvPr>
            <p:ph type="sldNum" sz="quarter" idx="12"/>
          </p:nvPr>
        </p:nvSpPr>
        <p:spPr/>
        <p:txBody>
          <a:bodyPr/>
          <a:lstStyle/>
          <a:p>
            <a:fld id="{08A8686B-222E-49F5-A450-9BF1E4A06C74}" type="slidenum">
              <a:rPr kumimoji="1" lang="ja-JP" altLang="en-US" smtClean="0"/>
              <a:pPr/>
              <a:t>21</a:t>
            </a:fld>
            <a:endParaRPr kumimoji="1" lang="ja-JP" altLang="en-US" dirty="0"/>
          </a:p>
        </p:txBody>
      </p:sp>
      <p:sp>
        <p:nvSpPr>
          <p:cNvPr id="4" name="コンテンツ プレースホルダー 3">
            <a:extLst>
              <a:ext uri="{FF2B5EF4-FFF2-40B4-BE49-F238E27FC236}">
                <a16:creationId xmlns:a16="http://schemas.microsoft.com/office/drawing/2014/main" id="{4CD71597-4272-50EA-CB10-06C92E58A927}"/>
              </a:ext>
            </a:extLst>
          </p:cNvPr>
          <p:cNvSpPr>
            <a:spLocks noGrp="1"/>
          </p:cNvSpPr>
          <p:nvPr>
            <p:ph idx="13"/>
          </p:nvPr>
        </p:nvSpPr>
        <p:spPr>
          <a:xfrm>
            <a:off x="720000" y="4418237"/>
            <a:ext cx="6419940" cy="5251543"/>
          </a:xfrm>
        </p:spPr>
        <p:txBody>
          <a:bodyPr>
            <a:noAutofit/>
          </a:bodyPr>
          <a:lstStyle/>
          <a:p>
            <a:r>
              <a:rPr kumimoji="1" lang="ja-JP" altLang="en-US" dirty="0"/>
              <a:t>ＡＩは、入力されたプロンプトに合わせて文章・画像・音声などを自動生成します。</a:t>
            </a:r>
          </a:p>
          <a:p>
            <a:r>
              <a:rPr kumimoji="1" lang="ja-JP" altLang="en-US" dirty="0"/>
              <a:t>ここで重要なのは、指示が具体的であればあるほど、ＡＩはより正確で希望に近い結果を返す</a:t>
            </a:r>
            <a:endParaRPr kumimoji="1" lang="en-US" altLang="ja-JP" dirty="0"/>
          </a:p>
          <a:p>
            <a:pPr>
              <a:spcAft>
                <a:spcPts val="1200"/>
              </a:spcAft>
            </a:pPr>
            <a:r>
              <a:rPr kumimoji="1" lang="ja-JP" altLang="en-US" dirty="0"/>
              <a:t>という点です。すなわち、「ＡＩをうまく使うコツ＝プロンプトを具体的にすること」です。</a:t>
            </a:r>
          </a:p>
          <a:p>
            <a:pPr>
              <a:spcAft>
                <a:spcPts val="600"/>
              </a:spcAft>
            </a:pPr>
            <a:r>
              <a:rPr lang="ja-JP" altLang="en-US" dirty="0"/>
              <a:t>■ </a:t>
            </a:r>
            <a:r>
              <a:rPr kumimoji="1" lang="ja-JP" altLang="en-US" dirty="0"/>
              <a:t>プロンプトを具体的にするポイント</a:t>
            </a:r>
            <a:r>
              <a:rPr kumimoji="1" lang="en-US" altLang="ja-JP" dirty="0"/>
              <a:t>(</a:t>
            </a:r>
            <a:r>
              <a:rPr kumimoji="1" lang="ja-JP" altLang="en-US" dirty="0"/>
              <a:t>プロンプト例</a:t>
            </a:r>
            <a:r>
              <a:rPr kumimoji="1" lang="en-US" altLang="ja-JP" dirty="0"/>
              <a:t>)</a:t>
            </a:r>
            <a:endParaRPr kumimoji="1" lang="ja-JP" altLang="en-US" dirty="0"/>
          </a:p>
          <a:p>
            <a:pPr marL="180000">
              <a:spcAft>
                <a:spcPts val="1200"/>
              </a:spcAft>
            </a:pPr>
            <a:r>
              <a:rPr lang="ja-JP" altLang="en-US" dirty="0"/>
              <a:t>わ</a:t>
            </a:r>
            <a:r>
              <a:rPr kumimoji="1" lang="ja-JP" altLang="en-US" dirty="0"/>
              <a:t>かりやすい例として画像生成を取り上げます。</a:t>
            </a:r>
          </a:p>
          <a:p>
            <a:pPr marL="180000">
              <a:spcAft>
                <a:spcPts val="600"/>
              </a:spcAft>
            </a:pPr>
            <a:r>
              <a:rPr kumimoji="1" lang="en-US" altLang="ja-JP" dirty="0"/>
              <a:t>(1)</a:t>
            </a:r>
            <a:r>
              <a:rPr kumimoji="1" lang="ja-JP" altLang="en-US" dirty="0"/>
              <a:t> あいまいな指示の例</a:t>
            </a:r>
          </a:p>
          <a:p>
            <a:pPr marL="288000"/>
            <a:r>
              <a:rPr kumimoji="1" lang="ja-JP" altLang="en-US" dirty="0"/>
              <a:t>「猫のイラストを描いて」→ 種類・雰囲気・スタイルが不明確なため、</a:t>
            </a:r>
            <a:endParaRPr lang="en-US" altLang="ja-JP" dirty="0"/>
          </a:p>
          <a:p>
            <a:pPr marL="288000">
              <a:spcAft>
                <a:spcPts val="1200"/>
              </a:spcAft>
            </a:pPr>
            <a:r>
              <a:rPr kumimoji="1" lang="ja-JP" altLang="en-US" dirty="0"/>
              <a:t>　　　　　　　　　　　　　 狙った結果になりにくい。</a:t>
            </a:r>
          </a:p>
          <a:p>
            <a:pPr marL="180000">
              <a:spcAft>
                <a:spcPts val="600"/>
              </a:spcAft>
            </a:pPr>
            <a:r>
              <a:rPr kumimoji="1" lang="en-US" altLang="ja-JP" dirty="0"/>
              <a:t>(2)</a:t>
            </a:r>
            <a:r>
              <a:rPr kumimoji="1" lang="ja-JP" altLang="en-US" dirty="0"/>
              <a:t> プロンプト作成の要素</a:t>
            </a:r>
          </a:p>
          <a:p>
            <a:pPr marL="432000">
              <a:spcAft>
                <a:spcPts val="600"/>
              </a:spcAft>
            </a:pPr>
            <a:r>
              <a:rPr kumimoji="1" lang="ja-JP" altLang="en-US" dirty="0"/>
              <a:t>今回の例では次の</a:t>
            </a:r>
            <a:r>
              <a:rPr kumimoji="1" lang="en-US" altLang="ja-JP" dirty="0"/>
              <a:t>3</a:t>
            </a:r>
            <a:r>
              <a:rPr kumimoji="1" lang="ja-JP" altLang="en-US" dirty="0"/>
              <a:t>点を意識すると効果的です。</a:t>
            </a:r>
          </a:p>
          <a:p>
            <a:pPr marL="432000"/>
            <a:r>
              <a:rPr lang="ja-JP" altLang="en-US" dirty="0"/>
              <a:t>・</a:t>
            </a:r>
            <a:r>
              <a:rPr kumimoji="1" lang="ja-JP" altLang="en-US" dirty="0"/>
              <a:t>何を（対象）　　　　　　　　　　：三毛猫の子猫、花束、夕焼けの海 </a:t>
            </a:r>
            <a:r>
              <a:rPr kumimoji="1" lang="ja-JP" altLang="en-US" sz="900" dirty="0"/>
              <a:t>など</a:t>
            </a:r>
            <a:endParaRPr kumimoji="1" lang="ja-JP" altLang="en-US" dirty="0"/>
          </a:p>
          <a:p>
            <a:pPr marL="432000"/>
            <a:r>
              <a:rPr kumimoji="1" lang="ja-JP" altLang="en-US" dirty="0"/>
              <a:t>・どんな雰囲気で（イメージ・状況）：ボールで遊ぶ風景、静かな部屋、元気な雰囲気 </a:t>
            </a:r>
            <a:r>
              <a:rPr kumimoji="1" lang="ja-JP" altLang="en-US" sz="900" dirty="0"/>
              <a:t>など</a:t>
            </a:r>
            <a:endParaRPr kumimoji="1" lang="ja-JP" altLang="en-US" dirty="0"/>
          </a:p>
          <a:p>
            <a:pPr marL="432000">
              <a:spcAft>
                <a:spcPts val="1200"/>
              </a:spcAft>
            </a:pPr>
            <a:r>
              <a:rPr lang="ja-JP" altLang="en-US" dirty="0"/>
              <a:t>・</a:t>
            </a:r>
            <a:r>
              <a:rPr kumimoji="1" lang="ja-JP" altLang="en-US" dirty="0"/>
              <a:t>どのように（仕上がりのテイスト）：リアル、アニメ風、かわいい、明るい色調 </a:t>
            </a:r>
            <a:r>
              <a:rPr kumimoji="1" lang="ja-JP" altLang="en-US" sz="900" dirty="0"/>
              <a:t>など</a:t>
            </a:r>
            <a:endParaRPr kumimoji="1" lang="ja-JP" altLang="en-US" dirty="0"/>
          </a:p>
          <a:p>
            <a:pPr marL="180000">
              <a:spcAft>
                <a:spcPts val="600"/>
              </a:spcAft>
            </a:pPr>
            <a:r>
              <a:rPr kumimoji="1" lang="en-US" altLang="ja-JP" dirty="0"/>
              <a:t>(3)</a:t>
            </a:r>
            <a:r>
              <a:rPr kumimoji="1" lang="ja-JP" altLang="en-US" dirty="0"/>
              <a:t> 具体的な指示の例</a:t>
            </a:r>
          </a:p>
          <a:p>
            <a:pPr marL="288000">
              <a:spcAft>
                <a:spcPts val="600"/>
              </a:spcAft>
            </a:pPr>
            <a:r>
              <a:rPr kumimoji="1" lang="ja-JP" altLang="en-US" dirty="0"/>
              <a:t>「三毛猫の子猫がボールで遊んでいる様子を、リアルなタッチで描いてください。」</a:t>
            </a:r>
          </a:p>
          <a:p>
            <a:pPr marL="432000"/>
            <a:r>
              <a:rPr kumimoji="1" lang="ja-JP" altLang="en-US" dirty="0"/>
              <a:t>このように、「誰</a:t>
            </a:r>
            <a:r>
              <a:rPr kumimoji="1" lang="en-US" altLang="ja-JP" dirty="0"/>
              <a:t>(</a:t>
            </a:r>
            <a:r>
              <a:rPr kumimoji="1" lang="ja-JP" altLang="en-US" dirty="0"/>
              <a:t>何</a:t>
            </a:r>
            <a:r>
              <a:rPr kumimoji="1" lang="en-US" altLang="ja-JP" dirty="0"/>
              <a:t>)</a:t>
            </a:r>
            <a:r>
              <a:rPr kumimoji="1" lang="ja-JP" altLang="en-US" dirty="0"/>
              <a:t>を」「どんな状況で」「どんな雰囲気で」「どんなスタイルで」まで</a:t>
            </a:r>
            <a:endParaRPr kumimoji="1" lang="en-US" altLang="ja-JP" dirty="0"/>
          </a:p>
          <a:p>
            <a:pPr marL="432000">
              <a:spcAft>
                <a:spcPts val="1200"/>
              </a:spcAft>
            </a:pPr>
            <a:r>
              <a:rPr kumimoji="1" lang="ja-JP" altLang="en-US" dirty="0"/>
              <a:t>指定すると、ＡＩは高い精度でイメージ通りの結果を生成します。形容詞</a:t>
            </a:r>
            <a:r>
              <a:rPr kumimoji="1" lang="en-US" altLang="ja-JP" dirty="0"/>
              <a:t>(</a:t>
            </a:r>
            <a:r>
              <a:rPr kumimoji="1" lang="ja-JP" altLang="en-US" dirty="0"/>
              <a:t>かわいい、リアル、落ち着いた色など</a:t>
            </a:r>
            <a:r>
              <a:rPr kumimoji="1" lang="en-US" altLang="ja-JP" dirty="0"/>
              <a:t>)</a:t>
            </a:r>
            <a:r>
              <a:rPr kumimoji="1" lang="ja-JP" altLang="en-US" dirty="0"/>
              <a:t>も結果に大きく影響するため重要です。</a:t>
            </a:r>
          </a:p>
          <a:p>
            <a:pPr marL="432000"/>
            <a:r>
              <a:rPr kumimoji="1" lang="ja-JP" altLang="en-US" dirty="0"/>
              <a:t>プロンプトは、ＡＩに渡す“レシピ”のような存在です。</a:t>
            </a:r>
          </a:p>
          <a:p>
            <a:pPr>
              <a:lnSpc>
                <a:spcPct val="140000"/>
              </a:lnSpc>
            </a:pPr>
            <a:endParaRPr kumimoji="1" lang="ja-JP" altLang="en-US" dirty="0"/>
          </a:p>
          <a:p>
            <a:endParaRPr kumimoji="1" lang="ja-JP" altLang="en-US" dirty="0"/>
          </a:p>
        </p:txBody>
      </p:sp>
      <p:pic>
        <p:nvPicPr>
          <p:cNvPr id="8" name="コンテンツ プレースホルダー 7" descr="テキスト&#10;&#10;AI 生成コンテンツは誤りを含む可能性があります。">
            <a:extLst>
              <a:ext uri="{FF2B5EF4-FFF2-40B4-BE49-F238E27FC236}">
                <a16:creationId xmlns:a16="http://schemas.microsoft.com/office/drawing/2014/main" id="{98D33414-B3E8-BDE4-2190-44F8E7B4FBB5}"/>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41098" y="539750"/>
            <a:ext cx="6079066" cy="3419475"/>
          </a:xfrm>
          <a:ln w="12700">
            <a:solidFill>
              <a:schemeClr val="tx1">
                <a:lumMod val="50000"/>
                <a:lumOff val="50000"/>
              </a:schemeClr>
            </a:solidFill>
          </a:ln>
        </p:spPr>
      </p:pic>
    </p:spTree>
    <p:extLst>
      <p:ext uri="{BB962C8B-B14F-4D97-AF65-F5344CB8AC3E}">
        <p14:creationId xmlns:p14="http://schemas.microsoft.com/office/powerpoint/2010/main" val="85879150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C0652EC5-F73A-0B6C-776D-5A33C8D14FFF}"/>
              </a:ext>
            </a:extLst>
          </p:cNvPr>
          <p:cNvSpPr>
            <a:spLocks noGrp="1"/>
          </p:cNvSpPr>
          <p:nvPr>
            <p:ph type="sldNum" sz="quarter" idx="12"/>
          </p:nvPr>
        </p:nvSpPr>
        <p:spPr/>
        <p:txBody>
          <a:bodyPr/>
          <a:lstStyle/>
          <a:p>
            <a:fld id="{08A8686B-222E-49F5-A450-9BF1E4A06C74}" type="slidenum">
              <a:rPr kumimoji="1" lang="ja-JP" altLang="en-US" smtClean="0"/>
              <a:pPr/>
              <a:t>22</a:t>
            </a:fld>
            <a:endParaRPr kumimoji="1" lang="ja-JP" altLang="en-US" dirty="0"/>
          </a:p>
        </p:txBody>
      </p:sp>
      <p:sp>
        <p:nvSpPr>
          <p:cNvPr id="4" name="コンテンツ プレースホルダー 3">
            <a:extLst>
              <a:ext uri="{FF2B5EF4-FFF2-40B4-BE49-F238E27FC236}">
                <a16:creationId xmlns:a16="http://schemas.microsoft.com/office/drawing/2014/main" id="{E4C0F89D-93A0-9D32-750B-60514CBF4A67}"/>
              </a:ext>
            </a:extLst>
          </p:cNvPr>
          <p:cNvSpPr>
            <a:spLocks noGrp="1"/>
          </p:cNvSpPr>
          <p:nvPr>
            <p:ph idx="13"/>
          </p:nvPr>
        </p:nvSpPr>
        <p:spPr>
          <a:xfrm>
            <a:off x="720000" y="4418238"/>
            <a:ext cx="6233250" cy="5162489"/>
          </a:xfrm>
        </p:spPr>
        <p:txBody>
          <a:bodyPr wrap="square">
            <a:noAutofit/>
          </a:bodyPr>
          <a:lstStyle/>
          <a:p>
            <a:pPr>
              <a:spcAft>
                <a:spcPts val="1200"/>
              </a:spcAft>
            </a:pPr>
            <a:r>
              <a:rPr kumimoji="1" lang="ja-JP" altLang="en-US" dirty="0"/>
              <a:t>生成ＡＩを利用する際に知っておくべき重要なポイントがあります。それは、「一度のプロンプトだけで理想の回答は得られない」ということです。多くの初心者は、「一度質問して思い通りでなければ終わり」という使い方をしてしまいます。</a:t>
            </a:r>
          </a:p>
          <a:p>
            <a:r>
              <a:rPr kumimoji="1" lang="ja-JP" altLang="en-US" dirty="0"/>
              <a:t>しかし、生成ＡＩの本質は対話型です。一方通行ではなく、やり取りを積み重ねることで回答の</a:t>
            </a:r>
            <a:endParaRPr kumimoji="1" lang="en-US" altLang="ja-JP" dirty="0"/>
          </a:p>
          <a:p>
            <a:pPr>
              <a:spcAft>
                <a:spcPts val="1200"/>
              </a:spcAft>
            </a:pPr>
            <a:r>
              <a:rPr kumimoji="1" lang="ja-JP" altLang="en-US" dirty="0"/>
              <a:t>精度が向上します。生成ＡＩは最初から完璧な回答を返すわけではありません。そこで必要になるのが、「条件を追加する」「出力を見て修正点を伝える」「別の方向性を提案させる」といった対話を継続するプロセスです。生成ＡＩとのやり取りは、共同作業のようなイメージです。</a:t>
            </a:r>
            <a:endParaRPr kumimoji="1" lang="en-US" altLang="ja-JP" dirty="0"/>
          </a:p>
          <a:p>
            <a:r>
              <a:rPr kumimoji="1" lang="ja-JP" altLang="en-US" dirty="0"/>
              <a:t>このように、「どんな指示を出すか」「どう修正していくか」を設計して最適化する行為を </a:t>
            </a:r>
            <a:endParaRPr kumimoji="1" lang="en-US" altLang="ja-JP" dirty="0"/>
          </a:p>
          <a:p>
            <a:r>
              <a:rPr kumimoji="1" lang="ja-JP" altLang="en-US" dirty="0"/>
              <a:t>プロンプトエンジニアリング と呼びます。専門的な言葉に見えますが、誰でも身につけられる実用的なスキルです。</a:t>
            </a:r>
          </a:p>
          <a:p>
            <a:endParaRPr kumimoji="1" lang="ja-JP" altLang="en-US" dirty="0"/>
          </a:p>
        </p:txBody>
      </p:sp>
      <p:pic>
        <p:nvPicPr>
          <p:cNvPr id="8" name="コンテンツ プレースホルダー 7" descr="グラフィカル ユーザー インターフェイス, テキスト, アプリケーション, メール&#10;&#10;AI 生成コンテンツは誤りを含む可能性があります。">
            <a:extLst>
              <a:ext uri="{FF2B5EF4-FFF2-40B4-BE49-F238E27FC236}">
                <a16:creationId xmlns:a16="http://schemas.microsoft.com/office/drawing/2014/main" id="{4BAE9E8F-C123-05D6-89AB-CE1EE000FE66}"/>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41098" y="539750"/>
            <a:ext cx="6079066" cy="3419475"/>
          </a:xfrm>
          <a:ln w="12700">
            <a:solidFill>
              <a:schemeClr val="tx1">
                <a:lumMod val="50000"/>
                <a:lumOff val="50000"/>
              </a:schemeClr>
            </a:solidFill>
          </a:ln>
        </p:spPr>
      </p:pic>
    </p:spTree>
    <p:extLst>
      <p:ext uri="{BB962C8B-B14F-4D97-AF65-F5344CB8AC3E}">
        <p14:creationId xmlns:p14="http://schemas.microsoft.com/office/powerpoint/2010/main" val="358276067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98B977C1-9A5B-53F0-A660-0CC8985E6B9A}"/>
              </a:ext>
            </a:extLst>
          </p:cNvPr>
          <p:cNvSpPr>
            <a:spLocks noGrp="1"/>
          </p:cNvSpPr>
          <p:nvPr>
            <p:ph type="sldNum" sz="quarter" idx="12"/>
          </p:nvPr>
        </p:nvSpPr>
        <p:spPr/>
        <p:txBody>
          <a:bodyPr/>
          <a:lstStyle/>
          <a:p>
            <a:fld id="{08A8686B-222E-49F5-A450-9BF1E4A06C74}" type="slidenum">
              <a:rPr kumimoji="1" lang="ja-JP" altLang="en-US" smtClean="0"/>
              <a:pPr/>
              <a:t>23</a:t>
            </a:fld>
            <a:endParaRPr kumimoji="1" lang="ja-JP" altLang="en-US" dirty="0"/>
          </a:p>
        </p:txBody>
      </p:sp>
      <p:sp>
        <p:nvSpPr>
          <p:cNvPr id="4" name="コンテンツ プレースホルダー 3">
            <a:extLst>
              <a:ext uri="{FF2B5EF4-FFF2-40B4-BE49-F238E27FC236}">
                <a16:creationId xmlns:a16="http://schemas.microsoft.com/office/drawing/2014/main" id="{6044F4C5-2676-B49E-E0BF-7ACCB553954F}"/>
              </a:ext>
            </a:extLst>
          </p:cNvPr>
          <p:cNvSpPr>
            <a:spLocks noGrp="1"/>
          </p:cNvSpPr>
          <p:nvPr>
            <p:ph idx="13"/>
          </p:nvPr>
        </p:nvSpPr>
        <p:spPr/>
        <p:txBody>
          <a:bodyPr/>
          <a:lstStyle/>
          <a:p>
            <a:r>
              <a:rPr kumimoji="1" lang="ja-JP" altLang="en-US" dirty="0"/>
              <a:t>ＡＩへの指示は、</a:t>
            </a:r>
            <a:r>
              <a:rPr lang="ja-JP" altLang="en-US" dirty="0"/>
              <a:t>「命令・指示</a:t>
            </a:r>
            <a:r>
              <a:rPr lang="en-US" altLang="ja-JP" dirty="0"/>
              <a:t>(Mission)</a:t>
            </a:r>
            <a:r>
              <a:rPr lang="ja-JP" altLang="en-US" dirty="0"/>
              <a:t>」「背景・文脈</a:t>
            </a:r>
            <a:r>
              <a:rPr lang="en-US" altLang="ja-JP" dirty="0"/>
              <a:t>(Context)</a:t>
            </a:r>
            <a:r>
              <a:rPr lang="ja-JP" altLang="en-US" dirty="0"/>
              <a:t>」「入力</a:t>
            </a:r>
            <a:r>
              <a:rPr lang="en-US" altLang="ja-JP" dirty="0"/>
              <a:t>(Input)</a:t>
            </a:r>
            <a:r>
              <a:rPr lang="ja-JP" altLang="en-US" dirty="0"/>
              <a:t>」「出力</a:t>
            </a:r>
            <a:endParaRPr lang="en-US" altLang="ja-JP" dirty="0"/>
          </a:p>
          <a:p>
            <a:r>
              <a:rPr kumimoji="1" lang="en-US" altLang="ja-JP" dirty="0"/>
              <a:t>(Output</a:t>
            </a:r>
            <a:r>
              <a:rPr lang="en-US" altLang="ja-JP" dirty="0"/>
              <a:t>)</a:t>
            </a:r>
            <a:r>
              <a:rPr lang="ja-JP" altLang="en-US" dirty="0"/>
              <a:t>」</a:t>
            </a:r>
            <a:r>
              <a:rPr kumimoji="1" lang="ja-JP" altLang="en-US" dirty="0"/>
              <a:t>の</a:t>
            </a:r>
            <a:r>
              <a:rPr kumimoji="1" lang="en-US" altLang="ja-JP" dirty="0"/>
              <a:t>4</a:t>
            </a:r>
            <a:r>
              <a:rPr kumimoji="1" lang="ja-JP" altLang="en-US" dirty="0"/>
              <a:t>つの要素に分けて考えると、わかりやすく整理できます。</a:t>
            </a:r>
          </a:p>
          <a:p>
            <a:endParaRPr kumimoji="1" lang="ja-JP" altLang="en-US" dirty="0"/>
          </a:p>
        </p:txBody>
      </p:sp>
      <p:pic>
        <p:nvPicPr>
          <p:cNvPr id="10" name="コンテンツ プレースホルダー 9" descr="グラフィカル ユーザー インターフェイス, テキスト&#10;&#10;AI 生成コンテンツは誤りを含む可能性があります。">
            <a:extLst>
              <a:ext uri="{FF2B5EF4-FFF2-40B4-BE49-F238E27FC236}">
                <a16:creationId xmlns:a16="http://schemas.microsoft.com/office/drawing/2014/main" id="{CCFC91FD-8FC7-F90D-C40B-B38D1CA284BD}"/>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41098" y="539750"/>
            <a:ext cx="6079066" cy="3419475"/>
          </a:xfrm>
          <a:ln w="12700">
            <a:solidFill>
              <a:schemeClr val="tx1">
                <a:lumMod val="50000"/>
                <a:lumOff val="50000"/>
              </a:schemeClr>
            </a:solidFill>
          </a:ln>
        </p:spPr>
      </p:pic>
    </p:spTree>
    <p:extLst>
      <p:ext uri="{BB962C8B-B14F-4D97-AF65-F5344CB8AC3E}">
        <p14:creationId xmlns:p14="http://schemas.microsoft.com/office/powerpoint/2010/main" val="271012087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C9ACBB32-3B45-41F9-C4B4-819F7F8F0808}"/>
              </a:ext>
            </a:extLst>
          </p:cNvPr>
          <p:cNvSpPr>
            <a:spLocks noGrp="1"/>
          </p:cNvSpPr>
          <p:nvPr>
            <p:ph type="sldNum" sz="quarter" idx="12"/>
          </p:nvPr>
        </p:nvSpPr>
        <p:spPr/>
        <p:txBody>
          <a:bodyPr/>
          <a:lstStyle/>
          <a:p>
            <a:fld id="{08A8686B-222E-49F5-A450-9BF1E4A06C74}" type="slidenum">
              <a:rPr kumimoji="1" lang="ja-JP" altLang="en-US" smtClean="0"/>
              <a:pPr/>
              <a:t>24</a:t>
            </a:fld>
            <a:endParaRPr kumimoji="1" lang="ja-JP" altLang="en-US" dirty="0"/>
          </a:p>
        </p:txBody>
      </p:sp>
      <p:sp>
        <p:nvSpPr>
          <p:cNvPr id="4" name="コンテンツ プレースホルダー 3">
            <a:extLst>
              <a:ext uri="{FF2B5EF4-FFF2-40B4-BE49-F238E27FC236}">
                <a16:creationId xmlns:a16="http://schemas.microsoft.com/office/drawing/2014/main" id="{EB48DE1A-A98A-38DF-4B4A-A31B72F6484A}"/>
              </a:ext>
            </a:extLst>
          </p:cNvPr>
          <p:cNvSpPr>
            <a:spLocks noGrp="1"/>
          </p:cNvSpPr>
          <p:nvPr>
            <p:ph idx="13"/>
          </p:nvPr>
        </p:nvSpPr>
        <p:spPr/>
        <p:txBody>
          <a:bodyPr/>
          <a:lstStyle/>
          <a:p>
            <a:pPr>
              <a:spcAft>
                <a:spcPts val="600"/>
              </a:spcAft>
            </a:pPr>
            <a:r>
              <a:rPr kumimoji="1" lang="ja-JP" altLang="en-US" dirty="0"/>
              <a:t>① 命令・指示（</a:t>
            </a:r>
            <a:r>
              <a:rPr kumimoji="1" lang="en-US" altLang="ja-JP" dirty="0"/>
              <a:t>Mission</a:t>
            </a:r>
            <a:r>
              <a:rPr kumimoji="1" lang="ja-JP" altLang="en-US" dirty="0"/>
              <a:t>）</a:t>
            </a:r>
          </a:p>
          <a:p>
            <a:pPr marL="180000"/>
            <a:r>
              <a:rPr kumimoji="1" lang="ja-JP" altLang="en-US" dirty="0"/>
              <a:t>ＡＩに「何をしてほしいのか」を明確に示す部分です。</a:t>
            </a:r>
          </a:p>
          <a:p>
            <a:pPr marL="180000">
              <a:spcAft>
                <a:spcPts val="1200"/>
              </a:spcAft>
            </a:pPr>
            <a:r>
              <a:rPr kumimoji="1" lang="ja-JP" altLang="en-US" dirty="0"/>
              <a:t>動詞ではじめると伝えやすくなります。ＡＩはこの指示をもとに動くため、</a:t>
            </a:r>
            <a:r>
              <a:rPr kumimoji="1" lang="en-US" altLang="ja-JP" dirty="0"/>
              <a:t>Mission</a:t>
            </a:r>
            <a:r>
              <a:rPr kumimoji="1" lang="ja-JP" altLang="en-US" dirty="0"/>
              <a:t>が曖昧だと、出力も曖昧になります。</a:t>
            </a:r>
          </a:p>
          <a:p>
            <a:pPr marL="180000">
              <a:spcAft>
                <a:spcPts val="600"/>
              </a:spcAft>
            </a:pPr>
            <a:r>
              <a:rPr lang="ja-JP" altLang="en-US" dirty="0"/>
              <a:t>■ </a:t>
            </a:r>
            <a:r>
              <a:rPr kumimoji="1" lang="en-US" altLang="ja-JP" dirty="0"/>
              <a:t>Mission</a:t>
            </a:r>
            <a:r>
              <a:rPr kumimoji="1" lang="ja-JP" altLang="en-US" dirty="0"/>
              <a:t>のポイント</a:t>
            </a:r>
          </a:p>
          <a:p>
            <a:pPr marL="360000"/>
            <a:r>
              <a:rPr lang="ja-JP" altLang="en-US" dirty="0"/>
              <a:t>・</a:t>
            </a:r>
            <a:r>
              <a:rPr kumimoji="1" lang="ja-JP" altLang="en-US" dirty="0"/>
              <a:t>「何をするか」を短く明確に</a:t>
            </a:r>
          </a:p>
          <a:p>
            <a:pPr marL="360000"/>
            <a:r>
              <a:rPr kumimoji="1" lang="ja-JP" altLang="en-US" dirty="0"/>
              <a:t>・ 目的が一目でわかる言い方にする</a:t>
            </a:r>
          </a:p>
          <a:p>
            <a:pPr marL="360000">
              <a:spcAft>
                <a:spcPts val="600"/>
              </a:spcAft>
            </a:pPr>
            <a:r>
              <a:rPr kumimoji="1" lang="ja-JP" altLang="en-US" dirty="0"/>
              <a:t>・ 動詞ではじめると伝わりやすい</a:t>
            </a:r>
          </a:p>
          <a:p>
            <a:pPr marL="180000">
              <a:spcAft>
                <a:spcPts val="600"/>
              </a:spcAft>
            </a:pPr>
            <a:r>
              <a:rPr lang="ja-JP" altLang="en-US" dirty="0"/>
              <a:t>■ </a:t>
            </a:r>
            <a:r>
              <a:rPr kumimoji="1" lang="en-US" altLang="ja-JP" dirty="0"/>
              <a:t>Mission</a:t>
            </a:r>
            <a:r>
              <a:rPr kumimoji="1" lang="ja-JP" altLang="en-US" dirty="0"/>
              <a:t>の例</a:t>
            </a:r>
          </a:p>
          <a:p>
            <a:pPr marL="360000"/>
            <a:r>
              <a:rPr kumimoji="1" lang="ja-JP" altLang="en-US" dirty="0"/>
              <a:t>・文章を要約してください</a:t>
            </a:r>
          </a:p>
          <a:p>
            <a:pPr marL="360000">
              <a:spcAft>
                <a:spcPts val="1200"/>
              </a:spcAft>
            </a:pPr>
            <a:r>
              <a:rPr kumimoji="1" lang="ja-JP" altLang="en-US" dirty="0"/>
              <a:t>・説明文を作成してください　</a:t>
            </a:r>
            <a:r>
              <a:rPr kumimoji="1" lang="ja-JP" altLang="en-US" sz="900" dirty="0"/>
              <a:t>など</a:t>
            </a:r>
            <a:endParaRPr kumimoji="1" lang="ja-JP" altLang="en-US" dirty="0"/>
          </a:p>
          <a:p>
            <a:pPr>
              <a:spcAft>
                <a:spcPts val="600"/>
              </a:spcAft>
            </a:pPr>
            <a:r>
              <a:rPr lang="ja-JP" altLang="en-US" dirty="0"/>
              <a:t>② </a:t>
            </a:r>
            <a:r>
              <a:rPr kumimoji="1" lang="ja-JP" altLang="en-US" dirty="0"/>
              <a:t>背景・文脈（</a:t>
            </a:r>
            <a:r>
              <a:rPr kumimoji="1" lang="en-US" altLang="ja-JP" dirty="0"/>
              <a:t>Context</a:t>
            </a:r>
            <a:r>
              <a:rPr kumimoji="1" lang="ja-JP" altLang="en-US" dirty="0"/>
              <a:t>）</a:t>
            </a:r>
          </a:p>
          <a:p>
            <a:pPr marL="36000"/>
            <a:r>
              <a:rPr kumimoji="1" lang="ja-JP" altLang="en-US" dirty="0"/>
              <a:t>「なぜその作業をするのか」「誰向けか」など、目的や状況を伝えます。</a:t>
            </a:r>
          </a:p>
          <a:p>
            <a:pPr marL="180000">
              <a:spcAft>
                <a:spcPts val="1200"/>
              </a:spcAft>
            </a:pPr>
            <a:r>
              <a:rPr kumimoji="1" lang="ja-JP" altLang="en-US" dirty="0"/>
              <a:t>ＡＩは非常に柔軟ですが、目的がわからないと適切な回答を選べません。</a:t>
            </a:r>
          </a:p>
          <a:p>
            <a:pPr marL="180000">
              <a:spcAft>
                <a:spcPts val="600"/>
              </a:spcAft>
            </a:pPr>
            <a:r>
              <a:rPr lang="ja-JP" altLang="en-US" dirty="0"/>
              <a:t>■ </a:t>
            </a:r>
            <a:r>
              <a:rPr kumimoji="1" lang="en-US" altLang="ja-JP" dirty="0"/>
              <a:t>Context</a:t>
            </a:r>
            <a:r>
              <a:rPr kumimoji="1" lang="ja-JP" altLang="en-US" dirty="0"/>
              <a:t>のポイント</a:t>
            </a:r>
          </a:p>
          <a:p>
            <a:pPr marL="360000">
              <a:spcAft>
                <a:spcPts val="600"/>
              </a:spcAft>
            </a:pPr>
            <a:r>
              <a:rPr kumimoji="1" lang="ja-JP" altLang="en-US" dirty="0"/>
              <a:t>誰に向けて、どんな場面で使うかを短く補足</a:t>
            </a:r>
          </a:p>
          <a:p>
            <a:pPr marL="180000">
              <a:spcAft>
                <a:spcPts val="600"/>
              </a:spcAft>
            </a:pPr>
            <a:r>
              <a:rPr lang="ja-JP" altLang="en-US" dirty="0"/>
              <a:t>■ </a:t>
            </a:r>
            <a:r>
              <a:rPr kumimoji="1" lang="en-US" altLang="ja-JP" dirty="0"/>
              <a:t>Context</a:t>
            </a:r>
            <a:r>
              <a:rPr kumimoji="1" lang="ja-JP" altLang="en-US" dirty="0"/>
              <a:t>の例</a:t>
            </a:r>
          </a:p>
          <a:p>
            <a:pPr marL="360000"/>
            <a:r>
              <a:rPr lang="ja-JP" altLang="en-US" dirty="0"/>
              <a:t>・</a:t>
            </a:r>
            <a:r>
              <a:rPr kumimoji="1" lang="ja-JP" altLang="en-US" dirty="0"/>
              <a:t>高校生向けにやさしく説明してください</a:t>
            </a:r>
          </a:p>
          <a:p>
            <a:pPr marL="360000"/>
            <a:r>
              <a:rPr kumimoji="1" lang="ja-JP" altLang="en-US" dirty="0"/>
              <a:t>・自治体職員研修用として実務寄りにまとめてください</a:t>
            </a:r>
          </a:p>
          <a:p>
            <a:endParaRPr kumimoji="1" lang="ja-JP" altLang="en-US" dirty="0"/>
          </a:p>
        </p:txBody>
      </p:sp>
      <p:pic>
        <p:nvPicPr>
          <p:cNvPr id="10" name="コンテンツ プレースホルダー 9" descr="グラフィカル ユーザー インターフェイス, テキスト, アプリケーション&#10;&#10;AI 生成コンテンツは誤りを含む可能性があります。">
            <a:extLst>
              <a:ext uri="{FF2B5EF4-FFF2-40B4-BE49-F238E27FC236}">
                <a16:creationId xmlns:a16="http://schemas.microsoft.com/office/drawing/2014/main" id="{383C7426-C4F4-AF48-4070-90A432594C0D}"/>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41098" y="539750"/>
            <a:ext cx="6079066" cy="3419475"/>
          </a:xfrm>
          <a:ln w="12700">
            <a:solidFill>
              <a:schemeClr val="tx1">
                <a:lumMod val="50000"/>
                <a:lumOff val="50000"/>
              </a:schemeClr>
            </a:solidFill>
          </a:ln>
        </p:spPr>
      </p:pic>
    </p:spTree>
    <p:extLst>
      <p:ext uri="{BB962C8B-B14F-4D97-AF65-F5344CB8AC3E}">
        <p14:creationId xmlns:p14="http://schemas.microsoft.com/office/powerpoint/2010/main" val="47119572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E36BED8D-414F-C4FD-736A-BFF785C33D03}"/>
              </a:ext>
            </a:extLst>
          </p:cNvPr>
          <p:cNvSpPr>
            <a:spLocks noGrp="1"/>
          </p:cNvSpPr>
          <p:nvPr>
            <p:ph type="sldNum" sz="quarter" idx="12"/>
          </p:nvPr>
        </p:nvSpPr>
        <p:spPr/>
        <p:txBody>
          <a:bodyPr/>
          <a:lstStyle/>
          <a:p>
            <a:fld id="{08A8686B-222E-49F5-A450-9BF1E4A06C74}" type="slidenum">
              <a:rPr kumimoji="1" lang="ja-JP" altLang="en-US" smtClean="0"/>
              <a:pPr/>
              <a:t>25</a:t>
            </a:fld>
            <a:endParaRPr kumimoji="1" lang="ja-JP" altLang="en-US" dirty="0"/>
          </a:p>
        </p:txBody>
      </p:sp>
      <p:sp>
        <p:nvSpPr>
          <p:cNvPr id="4" name="コンテンツ プレースホルダー 3">
            <a:extLst>
              <a:ext uri="{FF2B5EF4-FFF2-40B4-BE49-F238E27FC236}">
                <a16:creationId xmlns:a16="http://schemas.microsoft.com/office/drawing/2014/main" id="{7A955154-9289-A4C2-AC5C-6977796F5499}"/>
              </a:ext>
            </a:extLst>
          </p:cNvPr>
          <p:cNvSpPr>
            <a:spLocks noGrp="1"/>
          </p:cNvSpPr>
          <p:nvPr>
            <p:ph idx="13"/>
          </p:nvPr>
        </p:nvSpPr>
        <p:spPr>
          <a:xfrm>
            <a:off x="720000" y="4418238"/>
            <a:ext cx="6385650" cy="5162489"/>
          </a:xfrm>
        </p:spPr>
        <p:txBody>
          <a:bodyPr/>
          <a:lstStyle/>
          <a:p>
            <a:pPr>
              <a:spcAft>
                <a:spcPts val="600"/>
              </a:spcAft>
            </a:pPr>
            <a:r>
              <a:rPr lang="ja-JP" altLang="en-US" dirty="0"/>
              <a:t>③ </a:t>
            </a:r>
            <a:r>
              <a:rPr kumimoji="1" lang="ja-JP" altLang="en-US" dirty="0"/>
              <a:t>入力（</a:t>
            </a:r>
            <a:r>
              <a:rPr kumimoji="1" lang="en-US" altLang="ja-JP" dirty="0"/>
              <a:t>Input</a:t>
            </a:r>
            <a:r>
              <a:rPr kumimoji="1" lang="ja-JP" altLang="en-US" dirty="0"/>
              <a:t>）</a:t>
            </a:r>
          </a:p>
          <a:p>
            <a:pPr marL="180000">
              <a:spcAft>
                <a:spcPts val="1200"/>
              </a:spcAft>
            </a:pPr>
            <a:r>
              <a:rPr kumimoji="1" lang="ja-JP" altLang="en-US" dirty="0"/>
              <a:t>ＡＩに処理してほしい元データや素材（文字、写真、数値データ、条件など）を示します。</a:t>
            </a:r>
            <a:r>
              <a:rPr kumimoji="1" lang="en-US" altLang="ja-JP" dirty="0"/>
              <a:t>Input</a:t>
            </a:r>
            <a:r>
              <a:rPr kumimoji="1" lang="ja-JP" altLang="en-US" dirty="0"/>
              <a:t>がなければ、何を基に考えればよいかわかりません。料理における材料と同じ役割です。</a:t>
            </a:r>
          </a:p>
          <a:p>
            <a:pPr marL="180000">
              <a:spcAft>
                <a:spcPts val="600"/>
              </a:spcAft>
            </a:pPr>
            <a:r>
              <a:rPr lang="ja-JP" altLang="en-US" dirty="0"/>
              <a:t>■ </a:t>
            </a:r>
            <a:r>
              <a:rPr kumimoji="1" lang="en-US" altLang="ja-JP" dirty="0"/>
              <a:t>Input</a:t>
            </a:r>
            <a:r>
              <a:rPr kumimoji="1" lang="ja-JP" altLang="en-US" dirty="0"/>
              <a:t>のポイント</a:t>
            </a:r>
          </a:p>
          <a:p>
            <a:pPr marL="360000"/>
            <a:r>
              <a:rPr lang="ja-JP" altLang="en-US" dirty="0"/>
              <a:t>・</a:t>
            </a:r>
            <a:r>
              <a:rPr kumimoji="1" lang="ja-JP" altLang="en-US" dirty="0"/>
              <a:t>ＡＩは魔法の道具ではなく、与えられた素材を加工する道具です</a:t>
            </a:r>
          </a:p>
          <a:p>
            <a:pPr marL="360000">
              <a:spcAft>
                <a:spcPts val="600"/>
              </a:spcAft>
            </a:pPr>
            <a:r>
              <a:rPr lang="ja-JP" altLang="en-US" dirty="0"/>
              <a:t>・プ</a:t>
            </a:r>
            <a:r>
              <a:rPr kumimoji="1" lang="ja-JP" altLang="en-US" dirty="0"/>
              <a:t>ロンプトを書くときは必ず</a:t>
            </a:r>
            <a:r>
              <a:rPr kumimoji="1" lang="en-US" altLang="ja-JP" dirty="0"/>
              <a:t>Input</a:t>
            </a:r>
            <a:r>
              <a:rPr kumimoji="1" lang="ja-JP" altLang="en-US" dirty="0"/>
              <a:t>を明示する意識を持つ</a:t>
            </a:r>
          </a:p>
          <a:p>
            <a:pPr marL="180000">
              <a:spcAft>
                <a:spcPts val="600"/>
              </a:spcAft>
            </a:pPr>
            <a:r>
              <a:rPr kumimoji="1" lang="ja-JP" altLang="en-US" dirty="0"/>
              <a:t>■ </a:t>
            </a:r>
            <a:r>
              <a:rPr kumimoji="1" lang="en-US" altLang="ja-JP" dirty="0"/>
              <a:t>Input</a:t>
            </a:r>
            <a:r>
              <a:rPr kumimoji="1" lang="ja-JP" altLang="en-US" dirty="0"/>
              <a:t>の例</a:t>
            </a:r>
          </a:p>
          <a:p>
            <a:pPr marL="360000"/>
            <a:r>
              <a:rPr lang="ja-JP" altLang="en-US" dirty="0"/>
              <a:t>・</a:t>
            </a:r>
            <a:r>
              <a:rPr kumimoji="1" lang="ja-JP" altLang="en-US" dirty="0"/>
              <a:t>次の文章を要約してください</a:t>
            </a:r>
          </a:p>
          <a:p>
            <a:pPr marL="360000"/>
            <a:r>
              <a:rPr kumimoji="1" lang="ja-JP" altLang="en-US" dirty="0"/>
              <a:t>・以下の図をもとに説明してください</a:t>
            </a:r>
          </a:p>
          <a:p>
            <a:pPr>
              <a:spcBef>
                <a:spcPts val="1200"/>
              </a:spcBef>
              <a:spcAft>
                <a:spcPts val="600"/>
              </a:spcAft>
            </a:pPr>
            <a:r>
              <a:rPr kumimoji="1" lang="ja-JP" altLang="en-US" dirty="0"/>
              <a:t>④ 出力（</a:t>
            </a:r>
            <a:r>
              <a:rPr kumimoji="1" lang="en-US" altLang="ja-JP" dirty="0"/>
              <a:t>Output</a:t>
            </a:r>
            <a:r>
              <a:rPr kumimoji="1" lang="ja-JP" altLang="en-US" dirty="0"/>
              <a:t>）</a:t>
            </a:r>
          </a:p>
          <a:p>
            <a:pPr marL="180000">
              <a:spcAft>
                <a:spcPts val="1200"/>
              </a:spcAft>
            </a:pPr>
            <a:r>
              <a:rPr kumimoji="1" lang="ja-JP" altLang="en-US" dirty="0"/>
              <a:t>ＡＩに「どんな形で答えてほしいか」を指定します。同じ内容でも「文字数」「形式」「構成」を指定するだけで、ＡＩの回答は全く違ったものになります。</a:t>
            </a:r>
            <a:r>
              <a:rPr kumimoji="1" lang="en-US" altLang="ja-JP" dirty="0"/>
              <a:t>Output</a:t>
            </a:r>
            <a:r>
              <a:rPr kumimoji="1" lang="ja-JP" altLang="en-US" dirty="0"/>
              <a:t>は最後の仕上がりを決める大事な部分です。</a:t>
            </a:r>
          </a:p>
          <a:p>
            <a:pPr marL="180000">
              <a:spcAft>
                <a:spcPts val="600"/>
              </a:spcAft>
            </a:pPr>
            <a:r>
              <a:rPr kumimoji="1" lang="ja-JP" altLang="en-US" dirty="0"/>
              <a:t>■ </a:t>
            </a:r>
            <a:r>
              <a:rPr kumimoji="1" lang="en-US" altLang="ja-JP" dirty="0"/>
              <a:t>Output</a:t>
            </a:r>
            <a:r>
              <a:rPr kumimoji="1" lang="ja-JP" altLang="en-US" dirty="0"/>
              <a:t>のポイント</a:t>
            </a:r>
          </a:p>
          <a:p>
            <a:pPr marL="360000"/>
            <a:r>
              <a:rPr lang="ja-JP" altLang="en-US" dirty="0"/>
              <a:t>・</a:t>
            </a:r>
            <a:r>
              <a:rPr kumimoji="1" lang="en-US" altLang="ja-JP" dirty="0"/>
              <a:t>Output</a:t>
            </a:r>
            <a:r>
              <a:rPr kumimoji="1" lang="ja-JP" altLang="en-US" dirty="0"/>
              <a:t>は「読みやすさ」「使いやすさ」を決める部分</a:t>
            </a:r>
          </a:p>
          <a:p>
            <a:pPr marL="360000">
              <a:spcAft>
                <a:spcPts val="600"/>
              </a:spcAft>
            </a:pPr>
            <a:r>
              <a:rPr kumimoji="1" lang="ja-JP" altLang="en-US" dirty="0"/>
              <a:t>・目的に合った形を指定する</a:t>
            </a:r>
          </a:p>
          <a:p>
            <a:pPr marL="180000">
              <a:spcAft>
                <a:spcPts val="600"/>
              </a:spcAft>
            </a:pPr>
            <a:r>
              <a:rPr kumimoji="1" lang="ja-JP" altLang="en-US" dirty="0"/>
              <a:t>■ </a:t>
            </a:r>
            <a:r>
              <a:rPr kumimoji="1" lang="en-US" altLang="ja-JP" dirty="0"/>
              <a:t>Output</a:t>
            </a:r>
            <a:r>
              <a:rPr kumimoji="1" lang="ja-JP" altLang="en-US" dirty="0"/>
              <a:t>の例</a:t>
            </a:r>
          </a:p>
          <a:p>
            <a:pPr marL="360000"/>
            <a:r>
              <a:rPr kumimoji="1" lang="ja-JP" altLang="en-US" dirty="0"/>
              <a:t>「</a:t>
            </a:r>
            <a:r>
              <a:rPr kumimoji="1" lang="en-US" altLang="ja-JP" dirty="0"/>
              <a:t>200</a:t>
            </a:r>
            <a:r>
              <a:rPr kumimoji="1" lang="ja-JP" altLang="en-US" dirty="0"/>
              <a:t>字以内」「箇条書き」「表形式」「</a:t>
            </a:r>
            <a:r>
              <a:rPr kumimoji="1" lang="en-US" altLang="ja-JP" dirty="0"/>
              <a:t>3</a:t>
            </a:r>
            <a:r>
              <a:rPr kumimoji="1" lang="ja-JP" altLang="en-US" dirty="0"/>
              <a:t>つに要約」　</a:t>
            </a:r>
            <a:r>
              <a:rPr kumimoji="1" lang="ja-JP" altLang="en-US" sz="900" dirty="0"/>
              <a:t>など</a:t>
            </a:r>
            <a:endParaRPr kumimoji="1" lang="ja-JP" altLang="en-US" dirty="0"/>
          </a:p>
          <a:p>
            <a:endParaRPr kumimoji="1" lang="ja-JP" altLang="en-US" dirty="0"/>
          </a:p>
        </p:txBody>
      </p:sp>
      <p:pic>
        <p:nvPicPr>
          <p:cNvPr id="8" name="コンテンツ プレースホルダー 7" descr="テキスト&#10;&#10;AI 生成コンテンツは誤りを含む可能性があります。">
            <a:extLst>
              <a:ext uri="{FF2B5EF4-FFF2-40B4-BE49-F238E27FC236}">
                <a16:creationId xmlns:a16="http://schemas.microsoft.com/office/drawing/2014/main" id="{BC8DC811-31A7-E7C3-595B-B247491BB808}"/>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41098" y="539750"/>
            <a:ext cx="6079066" cy="3419475"/>
          </a:xfrm>
          <a:ln w="12700">
            <a:solidFill>
              <a:schemeClr val="tx1">
                <a:lumMod val="50000"/>
                <a:lumOff val="50000"/>
              </a:schemeClr>
            </a:solidFill>
          </a:ln>
        </p:spPr>
      </p:pic>
    </p:spTree>
    <p:extLst>
      <p:ext uri="{BB962C8B-B14F-4D97-AF65-F5344CB8AC3E}">
        <p14:creationId xmlns:p14="http://schemas.microsoft.com/office/powerpoint/2010/main" val="318532713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B5208D1E-6F77-B863-8FF7-6D3691FFB263}"/>
              </a:ext>
            </a:extLst>
          </p:cNvPr>
          <p:cNvSpPr>
            <a:spLocks noGrp="1"/>
          </p:cNvSpPr>
          <p:nvPr>
            <p:ph type="sldNum" sz="quarter" idx="12"/>
          </p:nvPr>
        </p:nvSpPr>
        <p:spPr/>
        <p:txBody>
          <a:bodyPr/>
          <a:lstStyle/>
          <a:p>
            <a:fld id="{08A8686B-222E-49F5-A450-9BF1E4A06C74}" type="slidenum">
              <a:rPr kumimoji="1" lang="ja-JP" altLang="en-US" smtClean="0"/>
              <a:pPr/>
              <a:t>26</a:t>
            </a:fld>
            <a:endParaRPr kumimoji="1" lang="ja-JP" altLang="en-US" dirty="0"/>
          </a:p>
        </p:txBody>
      </p:sp>
      <p:sp>
        <p:nvSpPr>
          <p:cNvPr id="4" name="コンテンツ プレースホルダー 3">
            <a:extLst>
              <a:ext uri="{FF2B5EF4-FFF2-40B4-BE49-F238E27FC236}">
                <a16:creationId xmlns:a16="http://schemas.microsoft.com/office/drawing/2014/main" id="{ECF10569-3683-F09D-A2E9-81C226186CC5}"/>
              </a:ext>
            </a:extLst>
          </p:cNvPr>
          <p:cNvSpPr>
            <a:spLocks noGrp="1"/>
          </p:cNvSpPr>
          <p:nvPr>
            <p:ph idx="13"/>
          </p:nvPr>
        </p:nvSpPr>
        <p:spPr/>
        <p:txBody>
          <a:bodyPr/>
          <a:lstStyle/>
          <a:p>
            <a:pPr>
              <a:spcAft>
                <a:spcPts val="600"/>
              </a:spcAft>
            </a:pPr>
            <a:r>
              <a:rPr kumimoji="1" lang="en-US" altLang="ja-JP" dirty="0"/>
              <a:t>(1)</a:t>
            </a:r>
            <a:r>
              <a:rPr kumimoji="1" lang="ja-JP" altLang="en-US" dirty="0"/>
              <a:t> 指示と目的を明確にする</a:t>
            </a:r>
          </a:p>
          <a:p>
            <a:pPr marL="252000"/>
            <a:r>
              <a:rPr kumimoji="1" lang="ja-JP" altLang="en-US" dirty="0"/>
              <a:t>何のために使うのか、誰向けなのかを伝えるとＡＩの精度が大きく向上します。</a:t>
            </a:r>
          </a:p>
          <a:p>
            <a:pPr>
              <a:spcBef>
                <a:spcPts val="1200"/>
              </a:spcBef>
              <a:spcAft>
                <a:spcPts val="600"/>
              </a:spcAft>
            </a:pPr>
            <a:r>
              <a:rPr kumimoji="1" lang="en-US" altLang="ja-JP" dirty="0"/>
              <a:t>(2)</a:t>
            </a:r>
            <a:r>
              <a:rPr kumimoji="1" lang="ja-JP" altLang="en-US" dirty="0"/>
              <a:t> 出力形式を指定する</a:t>
            </a:r>
          </a:p>
          <a:p>
            <a:pPr marL="252000"/>
            <a:r>
              <a:rPr kumimoji="1" lang="ja-JP" altLang="en-US" dirty="0"/>
              <a:t>ＡＩは自由に書かせると、長かったり、読みづらかったりする場合があります。</a:t>
            </a:r>
            <a:endParaRPr kumimoji="1" lang="en-US" altLang="ja-JP" dirty="0"/>
          </a:p>
          <a:p>
            <a:pPr marL="252000"/>
            <a:r>
              <a:rPr kumimoji="1" lang="ja-JP" altLang="en-US" dirty="0"/>
              <a:t>出力形式を具体的に指示すると使いやすい回答が得られます。</a:t>
            </a:r>
          </a:p>
          <a:p>
            <a:pPr>
              <a:spcBef>
                <a:spcPts val="1200"/>
              </a:spcBef>
              <a:spcAft>
                <a:spcPts val="600"/>
              </a:spcAft>
            </a:pPr>
            <a:r>
              <a:rPr kumimoji="1" lang="en-US" altLang="ja-JP" dirty="0"/>
              <a:t>(3)</a:t>
            </a:r>
            <a:r>
              <a:rPr kumimoji="1" lang="ja-JP" altLang="en-US" dirty="0"/>
              <a:t> 一度で完璧を求めない</a:t>
            </a:r>
          </a:p>
          <a:p>
            <a:pPr marL="252000"/>
            <a:r>
              <a:rPr kumimoji="1" lang="ja-JP" altLang="en-US" dirty="0"/>
              <a:t>生成ＡＩは、最初の一回で完璧な答えを返すわけではありません。</a:t>
            </a:r>
          </a:p>
          <a:p>
            <a:pPr marL="252000"/>
            <a:r>
              <a:rPr kumimoji="1" lang="ja-JP" altLang="en-US" dirty="0"/>
              <a:t>対話を重ねながら、少しずつ修正することが重要です。</a:t>
            </a:r>
          </a:p>
          <a:p>
            <a:pPr>
              <a:spcBef>
                <a:spcPts val="1200"/>
              </a:spcBef>
              <a:spcAft>
                <a:spcPts val="600"/>
              </a:spcAft>
            </a:pPr>
            <a:r>
              <a:rPr kumimoji="1" lang="en-US" altLang="ja-JP" dirty="0"/>
              <a:t>(4)</a:t>
            </a:r>
            <a:r>
              <a:rPr kumimoji="1" lang="ja-JP" altLang="en-US" dirty="0"/>
              <a:t> プロンプトの履歴（文脈）も重要</a:t>
            </a:r>
          </a:p>
          <a:p>
            <a:pPr marL="252000"/>
            <a:r>
              <a:rPr kumimoji="1" lang="ja-JP" altLang="en-US" dirty="0"/>
              <a:t>生成ＡＩは、直前までの会話の流れを踏まえて回答します。</a:t>
            </a:r>
          </a:p>
          <a:p>
            <a:pPr marL="252000"/>
            <a:r>
              <a:rPr kumimoji="1" lang="ja-JP" altLang="en-US" dirty="0"/>
              <a:t>文脈がつながるほど精度が高まります。</a:t>
            </a:r>
          </a:p>
          <a:p>
            <a:pPr marL="252000"/>
            <a:r>
              <a:rPr kumimoji="1" lang="ja-JP" altLang="en-US" dirty="0"/>
              <a:t>履歴の流れがバラバラな場合、意図と違う結果が出やすくなります。</a:t>
            </a:r>
          </a:p>
          <a:p>
            <a:endParaRPr kumimoji="1" lang="ja-JP" altLang="en-US" dirty="0"/>
          </a:p>
        </p:txBody>
      </p:sp>
      <p:pic>
        <p:nvPicPr>
          <p:cNvPr id="8" name="コンテンツ プレースホルダー 7" descr="グラフィカル ユーザー インターフェイス, テキスト, アプリケーション, メール&#10;&#10;AI 生成コンテンツは誤りを含む可能性があります。">
            <a:extLst>
              <a:ext uri="{FF2B5EF4-FFF2-40B4-BE49-F238E27FC236}">
                <a16:creationId xmlns:a16="http://schemas.microsoft.com/office/drawing/2014/main" id="{F353A155-D2A2-50F5-86CF-F7A3338C1FB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41098" y="539750"/>
            <a:ext cx="6079066" cy="3419475"/>
          </a:xfrm>
          <a:ln w="12700">
            <a:solidFill>
              <a:schemeClr val="tx1">
                <a:lumMod val="50000"/>
                <a:lumOff val="50000"/>
              </a:schemeClr>
            </a:solidFill>
          </a:ln>
        </p:spPr>
      </p:pic>
    </p:spTree>
    <p:extLst>
      <p:ext uri="{BB962C8B-B14F-4D97-AF65-F5344CB8AC3E}">
        <p14:creationId xmlns:p14="http://schemas.microsoft.com/office/powerpoint/2010/main" val="229462503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1C9B7B76-8CE9-48DB-BF3B-43C13E3A9085}"/>
              </a:ext>
            </a:extLst>
          </p:cNvPr>
          <p:cNvSpPr>
            <a:spLocks noGrp="1"/>
          </p:cNvSpPr>
          <p:nvPr>
            <p:ph type="sldNum" sz="quarter" idx="12"/>
          </p:nvPr>
        </p:nvSpPr>
        <p:spPr/>
        <p:txBody>
          <a:bodyPr/>
          <a:lstStyle/>
          <a:p>
            <a:fld id="{08A8686B-222E-49F5-A450-9BF1E4A06C74}" type="slidenum">
              <a:rPr kumimoji="1" lang="ja-JP" altLang="en-US" smtClean="0"/>
              <a:pPr/>
              <a:t>27</a:t>
            </a:fld>
            <a:endParaRPr kumimoji="1" lang="ja-JP" altLang="en-US" dirty="0"/>
          </a:p>
        </p:txBody>
      </p:sp>
      <p:sp>
        <p:nvSpPr>
          <p:cNvPr id="4" name="コンテンツ プレースホルダー 3">
            <a:extLst>
              <a:ext uri="{FF2B5EF4-FFF2-40B4-BE49-F238E27FC236}">
                <a16:creationId xmlns:a16="http://schemas.microsoft.com/office/drawing/2014/main" id="{A330DBBB-1F1C-F1B2-8E9C-BABA807224BE}"/>
              </a:ext>
            </a:extLst>
          </p:cNvPr>
          <p:cNvSpPr>
            <a:spLocks noGrp="1"/>
          </p:cNvSpPr>
          <p:nvPr>
            <p:ph idx="13"/>
          </p:nvPr>
        </p:nvSpPr>
        <p:spPr/>
        <p:txBody>
          <a:bodyPr/>
          <a:lstStyle/>
          <a:p>
            <a:r>
              <a:rPr kumimoji="1" lang="ja-JP" altLang="en-US" dirty="0"/>
              <a:t>悪いプロンプト、良いプロンプトの比較表です。良いプロンプトは</a:t>
            </a:r>
            <a:r>
              <a:rPr lang="ja-JP" altLang="en-US" dirty="0"/>
              <a:t>「命令・指示</a:t>
            </a:r>
            <a:r>
              <a:rPr lang="en-US" altLang="ja-JP" dirty="0"/>
              <a:t>(Mission)</a:t>
            </a:r>
            <a:r>
              <a:rPr lang="ja-JP" altLang="en-US" dirty="0"/>
              <a:t>」「背景・文脈</a:t>
            </a:r>
            <a:r>
              <a:rPr lang="en-US" altLang="ja-JP" dirty="0"/>
              <a:t>(Context)</a:t>
            </a:r>
            <a:r>
              <a:rPr lang="ja-JP" altLang="en-US" dirty="0"/>
              <a:t>」「入力</a:t>
            </a:r>
            <a:r>
              <a:rPr lang="en-US" altLang="ja-JP" dirty="0"/>
              <a:t>(Input)</a:t>
            </a:r>
            <a:r>
              <a:rPr lang="ja-JP" altLang="en-US" dirty="0"/>
              <a:t>」「出力</a:t>
            </a:r>
            <a:r>
              <a:rPr lang="en-US" altLang="ja-JP" dirty="0"/>
              <a:t>(Output)</a:t>
            </a:r>
            <a:r>
              <a:rPr lang="ja-JP" altLang="en-US" dirty="0"/>
              <a:t>」の</a:t>
            </a:r>
            <a:r>
              <a:rPr lang="en-US" altLang="ja-JP" dirty="0"/>
              <a:t>4</a:t>
            </a:r>
            <a:r>
              <a:rPr lang="ja-JP" altLang="en-US" dirty="0"/>
              <a:t>つの要素がそろっています。</a:t>
            </a:r>
            <a:endParaRPr kumimoji="1" lang="ja-JP" altLang="en-US" dirty="0"/>
          </a:p>
        </p:txBody>
      </p:sp>
      <p:pic>
        <p:nvPicPr>
          <p:cNvPr id="8" name="コンテンツ プレースホルダー 7" descr="テーブル が含まれている画像&#10;&#10;AI 生成コンテンツは誤りを含む可能性があります。">
            <a:extLst>
              <a:ext uri="{FF2B5EF4-FFF2-40B4-BE49-F238E27FC236}">
                <a16:creationId xmlns:a16="http://schemas.microsoft.com/office/drawing/2014/main" id="{A612E027-CBC5-BBB1-BDE9-93CAD4B800D6}"/>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41098" y="539750"/>
            <a:ext cx="6079066" cy="3419475"/>
          </a:xfrm>
          <a:ln w="12700">
            <a:solidFill>
              <a:schemeClr val="tx1">
                <a:lumMod val="50000"/>
                <a:lumOff val="50000"/>
              </a:schemeClr>
            </a:solidFill>
          </a:ln>
        </p:spPr>
      </p:pic>
    </p:spTree>
    <p:extLst>
      <p:ext uri="{BB962C8B-B14F-4D97-AF65-F5344CB8AC3E}">
        <p14:creationId xmlns:p14="http://schemas.microsoft.com/office/powerpoint/2010/main" val="40753545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9AC7FAE5-7F60-5663-4604-F38D1ADA2313}"/>
              </a:ext>
            </a:extLst>
          </p:cNvPr>
          <p:cNvSpPr>
            <a:spLocks noGrp="1"/>
          </p:cNvSpPr>
          <p:nvPr>
            <p:ph type="sldNum" sz="quarter" idx="12"/>
          </p:nvPr>
        </p:nvSpPr>
        <p:spPr/>
        <p:txBody>
          <a:bodyPr/>
          <a:lstStyle/>
          <a:p>
            <a:fld id="{08A8686B-222E-49F5-A450-9BF1E4A06C74}" type="slidenum">
              <a:rPr kumimoji="1" lang="ja-JP" altLang="en-US" smtClean="0"/>
              <a:pPr/>
              <a:t>28</a:t>
            </a:fld>
            <a:endParaRPr kumimoji="1" lang="ja-JP" altLang="en-US" dirty="0"/>
          </a:p>
        </p:txBody>
      </p:sp>
      <p:sp>
        <p:nvSpPr>
          <p:cNvPr id="4" name="コンテンツ プレースホルダー 3">
            <a:extLst>
              <a:ext uri="{FF2B5EF4-FFF2-40B4-BE49-F238E27FC236}">
                <a16:creationId xmlns:a16="http://schemas.microsoft.com/office/drawing/2014/main" id="{C509394B-028F-83EB-4015-0B9EC0D0EB63}"/>
              </a:ext>
            </a:extLst>
          </p:cNvPr>
          <p:cNvSpPr>
            <a:spLocks noGrp="1"/>
          </p:cNvSpPr>
          <p:nvPr>
            <p:ph idx="13"/>
          </p:nvPr>
        </p:nvSpPr>
        <p:spPr/>
        <p:txBody>
          <a:bodyPr/>
          <a:lstStyle/>
          <a:p>
            <a:r>
              <a:rPr kumimoji="1" lang="ja-JP" altLang="en-US" dirty="0"/>
              <a:t>プロンプトの指示を明確にすると精度が向上します。</a:t>
            </a:r>
          </a:p>
        </p:txBody>
      </p:sp>
      <p:pic>
        <p:nvPicPr>
          <p:cNvPr id="8" name="コンテンツ プレースホルダー 7" descr="グラフィカル ユーザー インターフェイス, テキスト, アプリケーション, メール&#10;&#10;AI 生成コンテンツは誤りを含む可能性があります。">
            <a:extLst>
              <a:ext uri="{FF2B5EF4-FFF2-40B4-BE49-F238E27FC236}">
                <a16:creationId xmlns:a16="http://schemas.microsoft.com/office/drawing/2014/main" id="{939D5126-DE06-894B-6BFD-BACDAB3F72D0}"/>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41098" y="539750"/>
            <a:ext cx="6079066" cy="3419475"/>
          </a:xfrm>
          <a:ln w="12700">
            <a:solidFill>
              <a:schemeClr val="tx1">
                <a:lumMod val="50000"/>
                <a:lumOff val="50000"/>
              </a:schemeClr>
            </a:solidFill>
          </a:ln>
        </p:spPr>
      </p:pic>
    </p:spTree>
    <p:extLst>
      <p:ext uri="{BB962C8B-B14F-4D97-AF65-F5344CB8AC3E}">
        <p14:creationId xmlns:p14="http://schemas.microsoft.com/office/powerpoint/2010/main" val="14619013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5EB91574-E708-F130-8454-7C6287471115}"/>
              </a:ext>
            </a:extLst>
          </p:cNvPr>
          <p:cNvSpPr>
            <a:spLocks noGrp="1"/>
          </p:cNvSpPr>
          <p:nvPr>
            <p:ph idx="13"/>
          </p:nvPr>
        </p:nvSpPr>
        <p:spPr>
          <a:xfrm>
            <a:off x="700164" y="4326798"/>
            <a:ext cx="6234036" cy="5602062"/>
          </a:xfrm>
        </p:spPr>
        <p:txBody>
          <a:bodyPr>
            <a:noAutofit/>
          </a:bodyPr>
          <a:lstStyle/>
          <a:p>
            <a:pPr marL="0" indent="0">
              <a:spcAft>
                <a:spcPts val="600"/>
              </a:spcAft>
              <a:buNone/>
            </a:pPr>
            <a:r>
              <a:rPr kumimoji="1" lang="en-US" altLang="ja-JP" dirty="0"/>
              <a:t>(1) </a:t>
            </a:r>
            <a:r>
              <a:rPr kumimoji="1" lang="ja-JP" altLang="en-US" dirty="0"/>
              <a:t>ＡＩ（人工知能）</a:t>
            </a:r>
          </a:p>
          <a:p>
            <a:pPr marL="252000" indent="0">
              <a:spcAft>
                <a:spcPts val="0"/>
              </a:spcAft>
              <a:buNone/>
            </a:pPr>
            <a:r>
              <a:rPr kumimoji="1" lang="ja-JP" altLang="en-US" dirty="0"/>
              <a:t>ＡＩとは、人間の知的な活動をコンピュータで再現する技術の総称です。</a:t>
            </a:r>
          </a:p>
          <a:p>
            <a:pPr marL="252000" indent="0">
              <a:spcAft>
                <a:spcPts val="600"/>
              </a:spcAft>
              <a:buNone/>
            </a:pPr>
            <a:r>
              <a:rPr kumimoji="1" lang="ja-JP" altLang="en-US" dirty="0"/>
              <a:t>ＡＩは非常に広い概念であり、知的処理を行う技術全般を含みます。</a:t>
            </a:r>
          </a:p>
          <a:p>
            <a:pPr marL="252000" indent="0">
              <a:spcAft>
                <a:spcPts val="0"/>
              </a:spcAft>
              <a:buNone/>
            </a:pPr>
            <a:r>
              <a:rPr kumimoji="1" lang="ja-JP" altLang="en-US" dirty="0"/>
              <a:t>例：画像の中の猫を識別する、過去データから売上を予測する、自動運転において</a:t>
            </a:r>
            <a:endParaRPr kumimoji="1" lang="en-US" altLang="ja-JP" dirty="0"/>
          </a:p>
          <a:p>
            <a:pPr marL="252000" indent="0">
              <a:spcAft>
                <a:spcPts val="1200"/>
              </a:spcAft>
              <a:buNone/>
            </a:pPr>
            <a:r>
              <a:rPr lang="ja-JP" altLang="en-US" dirty="0"/>
              <a:t>　　</a:t>
            </a:r>
            <a:r>
              <a:rPr kumimoji="1" lang="ja-JP" altLang="en-US" dirty="0"/>
              <a:t>周囲状況を判断する</a:t>
            </a:r>
          </a:p>
          <a:p>
            <a:pPr marL="0" indent="0">
              <a:spcAft>
                <a:spcPts val="600"/>
              </a:spcAft>
              <a:buNone/>
            </a:pPr>
            <a:r>
              <a:rPr kumimoji="1" lang="en-US" altLang="ja-JP" dirty="0"/>
              <a:t>(2)</a:t>
            </a:r>
            <a:r>
              <a:rPr lang="ja-JP" altLang="en-US" dirty="0"/>
              <a:t> </a:t>
            </a:r>
            <a:r>
              <a:rPr kumimoji="1" lang="ja-JP" altLang="en-US" dirty="0"/>
              <a:t>機械学習</a:t>
            </a:r>
          </a:p>
          <a:p>
            <a:pPr marL="252000" indent="0">
              <a:spcAft>
                <a:spcPts val="0"/>
              </a:spcAft>
              <a:buNone/>
            </a:pPr>
            <a:r>
              <a:rPr kumimoji="1" lang="ja-JP" altLang="en-US" dirty="0"/>
              <a:t>ＡＩの中核となる技術の一つで、ＡＩが大量のデータを読み込み、自らルールを学習する</a:t>
            </a:r>
            <a:endParaRPr kumimoji="1" lang="en-US" altLang="ja-JP" dirty="0"/>
          </a:p>
          <a:p>
            <a:pPr marL="252000" indent="0">
              <a:spcAft>
                <a:spcPts val="600"/>
              </a:spcAft>
              <a:buNone/>
            </a:pPr>
            <a:r>
              <a:rPr kumimoji="1" lang="ja-JP" altLang="en-US" dirty="0"/>
              <a:t>仕組みです。</a:t>
            </a:r>
          </a:p>
          <a:p>
            <a:pPr marL="396000" indent="0">
              <a:spcAft>
                <a:spcPts val="1200"/>
              </a:spcAft>
              <a:buNone/>
            </a:pPr>
            <a:r>
              <a:rPr kumimoji="1" lang="ja-JP" altLang="en-US" dirty="0"/>
              <a:t>例：犬の画像を多数読み込み、「これが犬である」とＡＩが自動的に特徴を学ぶ。</a:t>
            </a:r>
          </a:p>
          <a:p>
            <a:pPr marL="0" indent="0">
              <a:spcAft>
                <a:spcPts val="600"/>
              </a:spcAft>
              <a:buNone/>
            </a:pPr>
            <a:r>
              <a:rPr kumimoji="1" lang="en-US" altLang="ja-JP" dirty="0"/>
              <a:t>(3)</a:t>
            </a:r>
            <a:r>
              <a:rPr lang="ja-JP" altLang="en-US" dirty="0"/>
              <a:t> </a:t>
            </a:r>
            <a:r>
              <a:rPr kumimoji="1" lang="ja-JP" altLang="en-US" dirty="0"/>
              <a:t>ニューラルネットワーク</a:t>
            </a:r>
          </a:p>
          <a:p>
            <a:pPr marL="252000" indent="0">
              <a:buNone/>
            </a:pPr>
            <a:r>
              <a:rPr kumimoji="1" lang="ja-JP" altLang="en-US" dirty="0"/>
              <a:t>人間の脳の神経回路（ニューロン）を模倣したモデルで、学習を繰り返すほど精度が向上</a:t>
            </a:r>
            <a:endParaRPr kumimoji="1" lang="en-US" altLang="ja-JP" dirty="0"/>
          </a:p>
          <a:p>
            <a:pPr marL="252000" indent="0">
              <a:spcAft>
                <a:spcPts val="1200"/>
              </a:spcAft>
              <a:buNone/>
            </a:pPr>
            <a:r>
              <a:rPr kumimoji="1" lang="ja-JP" altLang="en-US" dirty="0"/>
              <a:t>します</a:t>
            </a:r>
            <a:r>
              <a:rPr lang="ja-JP" altLang="en-US" dirty="0"/>
              <a:t>。</a:t>
            </a:r>
            <a:r>
              <a:rPr kumimoji="1" lang="ja-JP" altLang="en-US" dirty="0"/>
              <a:t>ＡＩの「脳」に相当する技術といえます。</a:t>
            </a:r>
          </a:p>
          <a:p>
            <a:pPr marL="0" indent="0">
              <a:spcAft>
                <a:spcPts val="600"/>
              </a:spcAft>
              <a:buNone/>
            </a:pPr>
            <a:r>
              <a:rPr kumimoji="1" lang="en-US" altLang="ja-JP" dirty="0"/>
              <a:t>(4)</a:t>
            </a:r>
            <a:r>
              <a:rPr lang="ja-JP" altLang="en-US" dirty="0"/>
              <a:t> </a:t>
            </a:r>
            <a:r>
              <a:rPr kumimoji="1" lang="ja-JP" altLang="en-US" dirty="0"/>
              <a:t>ディープラーニング</a:t>
            </a:r>
          </a:p>
          <a:p>
            <a:pPr marL="252000" indent="0">
              <a:spcAft>
                <a:spcPts val="0"/>
              </a:spcAft>
              <a:buNone/>
            </a:pPr>
            <a:r>
              <a:rPr kumimoji="1" lang="ja-JP" altLang="en-US" dirty="0"/>
              <a:t>ニューラルネットワークを多層化し、高度化したものです。層</a:t>
            </a:r>
            <a:r>
              <a:rPr kumimoji="1" lang="en-US" altLang="ja-JP" dirty="0"/>
              <a:t>(</a:t>
            </a:r>
            <a:r>
              <a:rPr kumimoji="1" lang="ja-JP" altLang="en-US" dirty="0"/>
              <a:t>レイヤー</a:t>
            </a:r>
            <a:r>
              <a:rPr kumimoji="1" lang="en-US" altLang="ja-JP" dirty="0"/>
              <a:t>)</a:t>
            </a:r>
            <a:r>
              <a:rPr kumimoji="1" lang="ja-JP" altLang="en-US" dirty="0"/>
              <a:t>が深いほど、</a:t>
            </a:r>
            <a:endParaRPr kumimoji="1" lang="en-US" altLang="ja-JP" dirty="0"/>
          </a:p>
          <a:p>
            <a:pPr marL="252000" indent="0">
              <a:spcAft>
                <a:spcPts val="0"/>
              </a:spcAft>
              <a:buNone/>
            </a:pPr>
            <a:r>
              <a:rPr kumimoji="1" lang="ja-JP" altLang="en-US" dirty="0"/>
              <a:t>画像の複雑な特徴を捉え、文章の文脈を理解するなど、高度な処理が可能になります。</a:t>
            </a:r>
          </a:p>
          <a:p>
            <a:pPr marL="252000" indent="0">
              <a:spcAft>
                <a:spcPts val="1200"/>
              </a:spcAft>
              <a:buNone/>
            </a:pPr>
            <a:r>
              <a:rPr kumimoji="1" lang="ja-JP" altLang="en-US" dirty="0"/>
              <a:t>現代の画像生成ＡＩや</a:t>
            </a:r>
            <a:r>
              <a:rPr kumimoji="1" lang="en-US" altLang="ja-JP" dirty="0"/>
              <a:t>ChatGPT</a:t>
            </a:r>
            <a:r>
              <a:rPr kumimoji="1" lang="ja-JP" altLang="en-US" dirty="0"/>
              <a:t>の中核は、このディープラーニングです。</a:t>
            </a:r>
          </a:p>
          <a:p>
            <a:pPr marL="0" indent="0">
              <a:spcAft>
                <a:spcPts val="600"/>
              </a:spcAft>
              <a:buNone/>
            </a:pPr>
            <a:r>
              <a:rPr kumimoji="1" lang="en-US" altLang="ja-JP" dirty="0"/>
              <a:t>(5)</a:t>
            </a:r>
            <a:r>
              <a:rPr kumimoji="1" lang="ja-JP" altLang="en-US" dirty="0"/>
              <a:t> 生成ＡＩ</a:t>
            </a:r>
            <a:endParaRPr kumimoji="1" lang="en-US" altLang="ja-JP" dirty="0"/>
          </a:p>
          <a:p>
            <a:pPr marL="252000" indent="0">
              <a:buNone/>
            </a:pPr>
            <a:r>
              <a:rPr kumimoji="1" lang="ja-JP" altLang="en-US" dirty="0"/>
              <a:t>これらの技術を土台として、新しいテキスト・画像・音声・動画などを生成する</a:t>
            </a:r>
            <a:endParaRPr kumimoji="1" lang="en-US" altLang="ja-JP" dirty="0"/>
          </a:p>
          <a:p>
            <a:pPr marL="252000" indent="0">
              <a:spcAft>
                <a:spcPts val="600"/>
              </a:spcAft>
              <a:buNone/>
            </a:pPr>
            <a:r>
              <a:rPr kumimoji="1" lang="ja-JP" altLang="en-US" dirty="0"/>
              <a:t>ＡＩの総称です。</a:t>
            </a:r>
          </a:p>
          <a:p>
            <a:pPr marL="180000" indent="0">
              <a:spcAft>
                <a:spcPts val="600"/>
              </a:spcAft>
              <a:buNone/>
            </a:pPr>
            <a:r>
              <a:rPr kumimoji="1" lang="en-US" altLang="ja-JP" dirty="0"/>
              <a:t>【</a:t>
            </a:r>
            <a:r>
              <a:rPr kumimoji="1" lang="ja-JP" altLang="en-US" dirty="0"/>
              <a:t>階層構造</a:t>
            </a:r>
            <a:r>
              <a:rPr kumimoji="1" lang="en-US" altLang="ja-JP" dirty="0"/>
              <a:t>】</a:t>
            </a:r>
          </a:p>
          <a:p>
            <a:pPr marL="432000" indent="0">
              <a:spcAft>
                <a:spcPts val="0"/>
              </a:spcAft>
              <a:buNone/>
            </a:pPr>
            <a:r>
              <a:rPr kumimoji="1" lang="ja-JP" altLang="en-US" dirty="0"/>
              <a:t>ＡＩ </a:t>
            </a:r>
            <a:r>
              <a:rPr kumimoji="1" lang="en-US" altLang="ja-JP" dirty="0"/>
              <a:t>→ </a:t>
            </a:r>
            <a:r>
              <a:rPr kumimoji="1" lang="ja-JP" altLang="en-US" dirty="0"/>
              <a:t>機械学習 → ニューラルネットワーク → ディープラーニング → 生成ＡＩ</a:t>
            </a:r>
            <a:endParaRPr kumimoji="1" lang="en-US" altLang="ja-JP" dirty="0"/>
          </a:p>
          <a:p>
            <a:pPr marL="0" indent="0">
              <a:buNone/>
            </a:pPr>
            <a:endParaRPr kumimoji="1" lang="ja-JP" altLang="en-US" dirty="0"/>
          </a:p>
        </p:txBody>
      </p:sp>
      <p:sp>
        <p:nvSpPr>
          <p:cNvPr id="6" name="スライド番号プレースホルダー 5">
            <a:extLst>
              <a:ext uri="{FF2B5EF4-FFF2-40B4-BE49-F238E27FC236}">
                <a16:creationId xmlns:a16="http://schemas.microsoft.com/office/drawing/2014/main" id="{E87E03B8-CAB1-D28F-04BF-FE87E6DE0705}"/>
              </a:ext>
            </a:extLst>
          </p:cNvPr>
          <p:cNvSpPr>
            <a:spLocks noGrp="1"/>
          </p:cNvSpPr>
          <p:nvPr>
            <p:ph type="sldNum" sz="quarter" idx="12"/>
          </p:nvPr>
        </p:nvSpPr>
        <p:spPr/>
        <p:txBody>
          <a:bodyPr/>
          <a:lstStyle/>
          <a:p>
            <a:fld id="{08A8686B-222E-49F5-A450-9BF1E4A06C74}" type="slidenum">
              <a:rPr kumimoji="1" lang="ja-JP" altLang="en-US" smtClean="0"/>
              <a:pPr/>
              <a:t>2</a:t>
            </a:fld>
            <a:endParaRPr kumimoji="1" lang="ja-JP" altLang="en-US" dirty="0"/>
          </a:p>
        </p:txBody>
      </p:sp>
      <p:pic>
        <p:nvPicPr>
          <p:cNvPr id="8" name="コンテンツ プレースホルダー 7" descr="グラフィカル ユーザー インターフェイス, アプリケーション&#10;&#10;AI 生成コンテンツは誤りを含む可能性があります。">
            <a:extLst>
              <a:ext uri="{FF2B5EF4-FFF2-40B4-BE49-F238E27FC236}">
                <a16:creationId xmlns:a16="http://schemas.microsoft.com/office/drawing/2014/main" id="{0031B796-771D-80C4-95D1-3EB66593B8B0}"/>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41098" y="539750"/>
            <a:ext cx="6079066" cy="3419475"/>
          </a:xfrm>
          <a:ln w="12700">
            <a:solidFill>
              <a:schemeClr val="tx1">
                <a:lumMod val="50000"/>
                <a:lumOff val="50000"/>
              </a:schemeClr>
            </a:solidFill>
          </a:ln>
        </p:spPr>
      </p:pic>
    </p:spTree>
    <p:extLst>
      <p:ext uri="{BB962C8B-B14F-4D97-AF65-F5344CB8AC3E}">
        <p14:creationId xmlns:p14="http://schemas.microsoft.com/office/powerpoint/2010/main" val="429037377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354612A2-036F-60B0-577E-2797B195CBE9}"/>
              </a:ext>
            </a:extLst>
          </p:cNvPr>
          <p:cNvSpPr>
            <a:spLocks noGrp="1"/>
          </p:cNvSpPr>
          <p:nvPr>
            <p:ph type="sldNum" sz="quarter" idx="12"/>
          </p:nvPr>
        </p:nvSpPr>
        <p:spPr/>
        <p:txBody>
          <a:bodyPr/>
          <a:lstStyle/>
          <a:p>
            <a:fld id="{08A8686B-222E-49F5-A450-9BF1E4A06C74}" type="slidenum">
              <a:rPr kumimoji="1" lang="ja-JP" altLang="en-US" smtClean="0"/>
              <a:pPr/>
              <a:t>29</a:t>
            </a:fld>
            <a:endParaRPr kumimoji="1" lang="ja-JP" altLang="en-US" dirty="0"/>
          </a:p>
        </p:txBody>
      </p:sp>
      <p:sp>
        <p:nvSpPr>
          <p:cNvPr id="4" name="コンテンツ プレースホルダー 3">
            <a:extLst>
              <a:ext uri="{FF2B5EF4-FFF2-40B4-BE49-F238E27FC236}">
                <a16:creationId xmlns:a16="http://schemas.microsoft.com/office/drawing/2014/main" id="{44DB04EF-7459-A9DA-17CE-9D57AD3ACC1A}"/>
              </a:ext>
            </a:extLst>
          </p:cNvPr>
          <p:cNvSpPr>
            <a:spLocks noGrp="1"/>
          </p:cNvSpPr>
          <p:nvPr>
            <p:ph idx="13"/>
          </p:nvPr>
        </p:nvSpPr>
        <p:spPr>
          <a:xfrm>
            <a:off x="720000" y="4418238"/>
            <a:ext cx="6214200" cy="5162489"/>
          </a:xfrm>
        </p:spPr>
        <p:txBody>
          <a:bodyPr/>
          <a:lstStyle/>
          <a:p>
            <a:pPr>
              <a:spcAft>
                <a:spcPts val="600"/>
              </a:spcAft>
            </a:pPr>
            <a:r>
              <a:rPr kumimoji="1" lang="en-US" altLang="ja-JP" dirty="0"/>
              <a:t>(1)</a:t>
            </a:r>
            <a:r>
              <a:rPr lang="ja-JP" altLang="en-US" dirty="0"/>
              <a:t> </a:t>
            </a:r>
            <a:r>
              <a:rPr kumimoji="1" lang="ja-JP" altLang="en-US" dirty="0"/>
              <a:t>ＡＩは「対話相手」として活用する</a:t>
            </a:r>
          </a:p>
          <a:p>
            <a:pPr marL="252000"/>
            <a:r>
              <a:rPr kumimoji="1" lang="ja-JP" altLang="en-US" dirty="0"/>
              <a:t>ＡＩは、命令にただ従う“ロボット”ではありません。一緒に考えてくれるパートナー</a:t>
            </a:r>
            <a:endParaRPr kumimoji="1" lang="en-US" altLang="ja-JP" dirty="0"/>
          </a:p>
          <a:p>
            <a:pPr marL="252000">
              <a:spcAft>
                <a:spcPts val="1200"/>
              </a:spcAft>
            </a:pPr>
            <a:r>
              <a:rPr kumimoji="1" lang="ja-JP" altLang="en-US" dirty="0"/>
              <a:t>だと思って使うのがポイントです。対話を通して少しずつ修正していくことが大切です。</a:t>
            </a:r>
          </a:p>
          <a:p>
            <a:pPr marL="252000"/>
            <a:r>
              <a:rPr kumimoji="1" lang="ja-JP" altLang="en-US" dirty="0"/>
              <a:t>例：どう改善したらもっとわかりやすくなりますか？</a:t>
            </a:r>
          </a:p>
          <a:p>
            <a:pPr marL="252000"/>
            <a:r>
              <a:rPr lang="ja-JP" altLang="en-US" dirty="0"/>
              <a:t>　　</a:t>
            </a:r>
            <a:r>
              <a:rPr kumimoji="1" lang="ja-JP" altLang="en-US" dirty="0"/>
              <a:t>別の言い方の案はありますか？</a:t>
            </a:r>
          </a:p>
          <a:p>
            <a:pPr marL="252000"/>
            <a:r>
              <a:rPr kumimoji="1" lang="ja-JP" altLang="en-US" dirty="0"/>
              <a:t>　　もっと柔らかい表現にできますか？</a:t>
            </a:r>
          </a:p>
          <a:p>
            <a:pPr marL="252000">
              <a:spcAft>
                <a:spcPts val="1200"/>
              </a:spcAft>
            </a:pPr>
            <a:r>
              <a:rPr kumimoji="1" lang="ja-JP" altLang="en-US" dirty="0"/>
              <a:t>　　もう少し短くしてください</a:t>
            </a:r>
          </a:p>
          <a:p>
            <a:pPr marL="252000"/>
            <a:r>
              <a:rPr kumimoji="1" lang="ja-JP" altLang="en-US" dirty="0"/>
              <a:t>“相談する姿勢”で使うと、ＡＩは意図により寄せてくれます。</a:t>
            </a:r>
          </a:p>
          <a:p>
            <a:pPr marL="252000">
              <a:spcAft>
                <a:spcPts val="1200"/>
              </a:spcAft>
            </a:pPr>
            <a:r>
              <a:rPr kumimoji="1" lang="ja-JP" altLang="en-US" dirty="0"/>
              <a:t>「指示→確認→修正」を重ねることで求める“理想の形”に近づいていきます。これこそが、プロンプトエンジニアリングの核心です。</a:t>
            </a:r>
          </a:p>
          <a:p>
            <a:pPr>
              <a:spcAft>
                <a:spcPts val="600"/>
              </a:spcAft>
            </a:pPr>
            <a:r>
              <a:rPr kumimoji="1" lang="en-US" altLang="ja-JP" dirty="0"/>
              <a:t>(2)</a:t>
            </a:r>
            <a:r>
              <a:rPr kumimoji="1" lang="ja-JP" altLang="en-US" dirty="0"/>
              <a:t> 結果を鵜呑みにしない（必ず確認する）</a:t>
            </a:r>
          </a:p>
          <a:p>
            <a:pPr marL="252000"/>
            <a:r>
              <a:rPr kumimoji="1" lang="ja-JP" altLang="en-US" dirty="0"/>
              <a:t>ＡＩが出した答えは、あくまで 「候補のひとつ」 にすぎません。</a:t>
            </a:r>
          </a:p>
          <a:p>
            <a:pPr marL="108000"/>
            <a:r>
              <a:rPr kumimoji="1" lang="ja-JP" altLang="en-US" dirty="0"/>
              <a:t>「事実に間違いがないか」「自分の資料の目的に合っているか」「誤解を生む表現に</a:t>
            </a:r>
            <a:endParaRPr kumimoji="1" lang="en-US" altLang="ja-JP" dirty="0"/>
          </a:p>
          <a:p>
            <a:pPr marL="252000"/>
            <a:r>
              <a:rPr kumimoji="1" lang="ja-JP" altLang="en-US" dirty="0"/>
              <a:t>なっていないか」こうしたチェックは必ず 人間である自分が行う必要があります。</a:t>
            </a:r>
          </a:p>
          <a:p>
            <a:pPr marL="252000"/>
            <a:r>
              <a:rPr kumimoji="1" lang="ja-JP" altLang="en-US" dirty="0"/>
              <a:t>ＡＩの提案をそのまま使うのではなく、“自分で判断して使う”ことが、</a:t>
            </a:r>
            <a:endParaRPr kumimoji="1" lang="en-US" altLang="ja-JP" dirty="0"/>
          </a:p>
          <a:p>
            <a:pPr marL="252000"/>
            <a:r>
              <a:rPr kumimoji="1" lang="ja-JP" altLang="en-US" dirty="0"/>
              <a:t>現代のＡＩリテラシーです。</a:t>
            </a:r>
          </a:p>
          <a:p>
            <a:endParaRPr kumimoji="1" lang="ja-JP" altLang="en-US" dirty="0"/>
          </a:p>
        </p:txBody>
      </p:sp>
      <p:pic>
        <p:nvPicPr>
          <p:cNvPr id="8" name="コンテンツ プレースホルダー 7" descr="グラフィカル ユーザー インターフェイス, テキスト, アプリケーション, メール&#10;&#10;AI 生成コンテンツは誤りを含む可能性があります。">
            <a:extLst>
              <a:ext uri="{FF2B5EF4-FFF2-40B4-BE49-F238E27FC236}">
                <a16:creationId xmlns:a16="http://schemas.microsoft.com/office/drawing/2014/main" id="{16816DAB-DF06-9AAA-488B-47C602A5155C}"/>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41098" y="539750"/>
            <a:ext cx="6079066" cy="3419475"/>
          </a:xfrm>
          <a:ln w="12700">
            <a:solidFill>
              <a:schemeClr val="tx1">
                <a:lumMod val="50000"/>
                <a:lumOff val="50000"/>
              </a:schemeClr>
            </a:solidFill>
          </a:ln>
        </p:spPr>
      </p:pic>
    </p:spTree>
    <p:extLst>
      <p:ext uri="{BB962C8B-B14F-4D97-AF65-F5344CB8AC3E}">
        <p14:creationId xmlns:p14="http://schemas.microsoft.com/office/powerpoint/2010/main" val="385908575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6D4613A6-3785-42DC-407A-3E37490EA7AA}"/>
              </a:ext>
            </a:extLst>
          </p:cNvPr>
          <p:cNvSpPr>
            <a:spLocks noGrp="1"/>
          </p:cNvSpPr>
          <p:nvPr>
            <p:ph type="sldNum" sz="quarter" idx="12"/>
          </p:nvPr>
        </p:nvSpPr>
        <p:spPr/>
        <p:txBody>
          <a:bodyPr/>
          <a:lstStyle/>
          <a:p>
            <a:fld id="{08A8686B-222E-49F5-A450-9BF1E4A06C74}" type="slidenum">
              <a:rPr kumimoji="1" lang="ja-JP" altLang="en-US" smtClean="0"/>
              <a:pPr/>
              <a:t>30</a:t>
            </a:fld>
            <a:endParaRPr kumimoji="1" lang="ja-JP" altLang="en-US" dirty="0"/>
          </a:p>
        </p:txBody>
      </p:sp>
      <p:sp>
        <p:nvSpPr>
          <p:cNvPr id="4" name="コンテンツ プレースホルダー 3">
            <a:extLst>
              <a:ext uri="{FF2B5EF4-FFF2-40B4-BE49-F238E27FC236}">
                <a16:creationId xmlns:a16="http://schemas.microsoft.com/office/drawing/2014/main" id="{BD9DBC3A-F0E1-9248-73F7-1700C0D76191}"/>
              </a:ext>
            </a:extLst>
          </p:cNvPr>
          <p:cNvSpPr>
            <a:spLocks noGrp="1"/>
          </p:cNvSpPr>
          <p:nvPr>
            <p:ph idx="13"/>
          </p:nvPr>
        </p:nvSpPr>
        <p:spPr/>
        <p:txBody>
          <a:bodyPr/>
          <a:lstStyle/>
          <a:p>
            <a:r>
              <a:rPr kumimoji="1" lang="ja-JP" altLang="en-US" dirty="0"/>
              <a:t>生成ＡＩは便利な一方、事実ではない情報をもっともらしく答えてしまうことがあります。</a:t>
            </a:r>
            <a:endParaRPr kumimoji="1" lang="en-US" altLang="ja-JP" dirty="0"/>
          </a:p>
          <a:p>
            <a:r>
              <a:rPr kumimoji="1" lang="ja-JP" altLang="en-US" dirty="0"/>
              <a:t>これを「ハルシネーション」と呼びます。</a:t>
            </a:r>
          </a:p>
          <a:p>
            <a:endParaRPr kumimoji="1" lang="ja-JP" altLang="en-US" dirty="0"/>
          </a:p>
        </p:txBody>
      </p:sp>
      <p:pic>
        <p:nvPicPr>
          <p:cNvPr id="8" name="コンテンツ プレースホルダー 7" descr="テキスト&#10;&#10;AI 生成コンテンツは誤りを含む可能性があります。">
            <a:extLst>
              <a:ext uri="{FF2B5EF4-FFF2-40B4-BE49-F238E27FC236}">
                <a16:creationId xmlns:a16="http://schemas.microsoft.com/office/drawing/2014/main" id="{D9EF07BC-7F63-EA36-7713-2F919670A228}"/>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41098" y="539750"/>
            <a:ext cx="6079066" cy="3419475"/>
          </a:xfrm>
          <a:ln w="12700">
            <a:solidFill>
              <a:schemeClr val="tx1">
                <a:lumMod val="50000"/>
                <a:lumOff val="50000"/>
              </a:schemeClr>
            </a:solidFill>
          </a:ln>
        </p:spPr>
      </p:pic>
    </p:spTree>
    <p:extLst>
      <p:ext uri="{BB962C8B-B14F-4D97-AF65-F5344CB8AC3E}">
        <p14:creationId xmlns:p14="http://schemas.microsoft.com/office/powerpoint/2010/main" val="173292788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コンテンツ プレースホルダー 5" descr="グラフィカル ユーザー インターフェイス, テキスト, アプリケーション&#10;&#10;AI 生成コンテンツは誤りを含む可能性があります。">
            <a:extLst>
              <a:ext uri="{FF2B5EF4-FFF2-40B4-BE49-F238E27FC236}">
                <a16:creationId xmlns:a16="http://schemas.microsoft.com/office/drawing/2014/main" id="{64836A5D-7031-1F23-52F4-FAEFBB4A133E}"/>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41098" y="539750"/>
            <a:ext cx="6079066" cy="3419475"/>
          </a:xfrm>
          <a:ln w="12700">
            <a:solidFill>
              <a:schemeClr val="tx1">
                <a:lumMod val="50000"/>
                <a:lumOff val="50000"/>
              </a:schemeClr>
            </a:solidFill>
          </a:ln>
        </p:spPr>
      </p:pic>
      <p:sp>
        <p:nvSpPr>
          <p:cNvPr id="3" name="スライド番号プレースホルダー 2">
            <a:extLst>
              <a:ext uri="{FF2B5EF4-FFF2-40B4-BE49-F238E27FC236}">
                <a16:creationId xmlns:a16="http://schemas.microsoft.com/office/drawing/2014/main" id="{BBE1112B-9941-02EE-9916-D3494F6113A7}"/>
              </a:ext>
            </a:extLst>
          </p:cNvPr>
          <p:cNvSpPr>
            <a:spLocks noGrp="1"/>
          </p:cNvSpPr>
          <p:nvPr>
            <p:ph type="sldNum" sz="quarter" idx="12"/>
          </p:nvPr>
        </p:nvSpPr>
        <p:spPr/>
        <p:txBody>
          <a:bodyPr/>
          <a:lstStyle/>
          <a:p>
            <a:fld id="{08A8686B-222E-49F5-A450-9BF1E4A06C74}" type="slidenum">
              <a:rPr kumimoji="1" lang="ja-JP" altLang="en-US" smtClean="0"/>
              <a:pPr/>
              <a:t>31</a:t>
            </a:fld>
            <a:endParaRPr kumimoji="1" lang="ja-JP" altLang="en-US" dirty="0"/>
          </a:p>
        </p:txBody>
      </p:sp>
      <p:sp>
        <p:nvSpPr>
          <p:cNvPr id="4" name="コンテンツ プレースホルダー 3">
            <a:extLst>
              <a:ext uri="{FF2B5EF4-FFF2-40B4-BE49-F238E27FC236}">
                <a16:creationId xmlns:a16="http://schemas.microsoft.com/office/drawing/2014/main" id="{7B76555A-69B4-6AA7-8E8E-109176BE55F4}"/>
              </a:ext>
            </a:extLst>
          </p:cNvPr>
          <p:cNvSpPr>
            <a:spLocks noGrp="1"/>
          </p:cNvSpPr>
          <p:nvPr>
            <p:ph idx="13"/>
          </p:nvPr>
        </p:nvSpPr>
        <p:spPr/>
        <p:txBody>
          <a:bodyPr/>
          <a:lstStyle/>
          <a:p>
            <a:r>
              <a:rPr kumimoji="1" lang="ja-JP" altLang="en-US" dirty="0"/>
              <a:t>まず、「ハルシネーション」という言葉を確認しておきます。</a:t>
            </a:r>
            <a:endParaRPr lang="en-US" altLang="ja-JP" dirty="0"/>
          </a:p>
          <a:p>
            <a:r>
              <a:rPr kumimoji="1" lang="ja-JP" altLang="en-US" dirty="0"/>
              <a:t>ハルシネーションとは、生成ＡＩが事実に基づかない誤った情報を、もっともらしく回答して</a:t>
            </a:r>
            <a:endParaRPr kumimoji="1" lang="en-US" altLang="ja-JP" dirty="0"/>
          </a:p>
          <a:p>
            <a:r>
              <a:rPr kumimoji="1" lang="ja-JP" altLang="en-US" dirty="0"/>
              <a:t>しまう現象を指します。</a:t>
            </a:r>
          </a:p>
          <a:p>
            <a:r>
              <a:rPr kumimoji="1" lang="ja-JP" altLang="en-US" dirty="0"/>
              <a:t>言い換えると、ＡＩが「知らないこと」をあたかも正しいかのように回答してしまう状態です。</a:t>
            </a:r>
            <a:endParaRPr lang="en-US" altLang="ja-JP" dirty="0"/>
          </a:p>
          <a:p>
            <a:r>
              <a:rPr kumimoji="1" lang="ja-JP" altLang="en-US" dirty="0"/>
              <a:t>生成される文章は自然で流暢なため、見ただけでは誤りに気づきにくいという特徴があります。</a:t>
            </a:r>
          </a:p>
          <a:p>
            <a:endParaRPr kumimoji="1" lang="ja-JP" altLang="en-US" dirty="0"/>
          </a:p>
        </p:txBody>
      </p:sp>
    </p:spTree>
    <p:extLst>
      <p:ext uri="{BB962C8B-B14F-4D97-AF65-F5344CB8AC3E}">
        <p14:creationId xmlns:p14="http://schemas.microsoft.com/office/powerpoint/2010/main" val="367377882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コンテンツ プレースホルダー 5" descr="テキスト&#10;&#10;AI 生成コンテンツは誤りを含む可能性があります。">
            <a:extLst>
              <a:ext uri="{FF2B5EF4-FFF2-40B4-BE49-F238E27FC236}">
                <a16:creationId xmlns:a16="http://schemas.microsoft.com/office/drawing/2014/main" id="{EB137882-7037-30FA-F64F-4A0823C9E2C7}"/>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41098" y="539750"/>
            <a:ext cx="6079066" cy="3419475"/>
          </a:xfrm>
          <a:ln w="12700">
            <a:solidFill>
              <a:schemeClr val="tx1">
                <a:lumMod val="50000"/>
                <a:lumOff val="50000"/>
              </a:schemeClr>
            </a:solidFill>
          </a:ln>
        </p:spPr>
      </p:pic>
      <p:sp>
        <p:nvSpPr>
          <p:cNvPr id="3" name="スライド番号プレースホルダー 2">
            <a:extLst>
              <a:ext uri="{FF2B5EF4-FFF2-40B4-BE49-F238E27FC236}">
                <a16:creationId xmlns:a16="http://schemas.microsoft.com/office/drawing/2014/main" id="{44DB6783-1020-32B5-96B5-0CD4B9D993DA}"/>
              </a:ext>
            </a:extLst>
          </p:cNvPr>
          <p:cNvSpPr>
            <a:spLocks noGrp="1"/>
          </p:cNvSpPr>
          <p:nvPr>
            <p:ph type="sldNum" sz="quarter" idx="12"/>
          </p:nvPr>
        </p:nvSpPr>
        <p:spPr/>
        <p:txBody>
          <a:bodyPr/>
          <a:lstStyle/>
          <a:p>
            <a:fld id="{08A8686B-222E-49F5-A450-9BF1E4A06C74}" type="slidenum">
              <a:rPr kumimoji="1" lang="ja-JP" altLang="en-US" smtClean="0"/>
              <a:pPr/>
              <a:t>32</a:t>
            </a:fld>
            <a:endParaRPr kumimoji="1" lang="ja-JP" altLang="en-US" dirty="0"/>
          </a:p>
        </p:txBody>
      </p:sp>
      <p:sp>
        <p:nvSpPr>
          <p:cNvPr id="4" name="コンテンツ プレースホルダー 3">
            <a:extLst>
              <a:ext uri="{FF2B5EF4-FFF2-40B4-BE49-F238E27FC236}">
                <a16:creationId xmlns:a16="http://schemas.microsoft.com/office/drawing/2014/main" id="{6FACBEA7-3EB7-D1BE-2C3C-E1CEB959D923}"/>
              </a:ext>
            </a:extLst>
          </p:cNvPr>
          <p:cNvSpPr>
            <a:spLocks noGrp="1"/>
          </p:cNvSpPr>
          <p:nvPr>
            <p:ph idx="13"/>
          </p:nvPr>
        </p:nvSpPr>
        <p:spPr/>
        <p:txBody>
          <a:bodyPr/>
          <a:lstStyle/>
          <a:p>
            <a:r>
              <a:rPr kumimoji="1" lang="ja-JP" altLang="en-US" dirty="0"/>
              <a:t>ハルシネーションが起きる理由は、生成ＡＩの仕組みにあります。</a:t>
            </a:r>
          </a:p>
          <a:p>
            <a:r>
              <a:rPr kumimoji="1" lang="ja-JP" altLang="en-US" dirty="0"/>
              <a:t>生成ＡＩは「正しい回答を導きだすこと」ではなく、「自然な対話となるように文章を生成</a:t>
            </a:r>
            <a:endParaRPr kumimoji="1" lang="en-US" altLang="ja-JP" dirty="0"/>
          </a:p>
          <a:p>
            <a:r>
              <a:rPr kumimoji="1" lang="ja-JP" altLang="en-US" dirty="0"/>
              <a:t>すること」を優先する仕組みになっています。</a:t>
            </a:r>
            <a:endParaRPr kumimoji="1" lang="en-US" altLang="ja-JP" dirty="0"/>
          </a:p>
          <a:p>
            <a:r>
              <a:rPr kumimoji="1" lang="ja-JP" altLang="en-US" dirty="0"/>
              <a:t>ＡＩは、「文章の流れ」「よく使われる表現」「言葉同士の関係性」をもとに「次に来そうな言葉」を確率的に予測して文章を生成します。そのため、質問が曖昧であったり、ＡＩが知らない事柄に関する質問を受けたりすると、自然に見える文章を組み立てて返そうとします。</a:t>
            </a:r>
          </a:p>
          <a:p>
            <a:r>
              <a:rPr kumimoji="1" lang="ja-JP" altLang="en-US" dirty="0"/>
              <a:t>これが結果として、「実際には存在しない情報」「事実と異なる内容」が、もっともらしく</a:t>
            </a:r>
            <a:endParaRPr kumimoji="1" lang="en-US" altLang="ja-JP" dirty="0"/>
          </a:p>
          <a:p>
            <a:pPr>
              <a:spcAft>
                <a:spcPts val="1200"/>
              </a:spcAft>
            </a:pPr>
            <a:r>
              <a:rPr kumimoji="1" lang="ja-JP" altLang="en-US" dirty="0"/>
              <a:t>提示されてしまうハルシネーションにつながります。</a:t>
            </a:r>
            <a:endParaRPr lang="en-US" altLang="ja-JP" dirty="0"/>
          </a:p>
          <a:p>
            <a:r>
              <a:rPr kumimoji="1" lang="ja-JP" altLang="en-US" dirty="0"/>
              <a:t>ハルシネーションを完全にゼロにすることはできませんが、プロンプトの工夫によって発生を抑制できます。</a:t>
            </a:r>
          </a:p>
          <a:p>
            <a:endParaRPr kumimoji="1" lang="ja-JP" altLang="en-US" dirty="0"/>
          </a:p>
          <a:p>
            <a:endParaRPr kumimoji="1" lang="ja-JP" altLang="en-US" dirty="0"/>
          </a:p>
          <a:p>
            <a:endParaRPr kumimoji="1" lang="ja-JP" altLang="en-US" dirty="0"/>
          </a:p>
        </p:txBody>
      </p:sp>
    </p:spTree>
    <p:extLst>
      <p:ext uri="{BB962C8B-B14F-4D97-AF65-F5344CB8AC3E}">
        <p14:creationId xmlns:p14="http://schemas.microsoft.com/office/powerpoint/2010/main" val="124213479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4B5CC1C1-0AD0-A2CB-477C-5451AFBEAB7D}"/>
              </a:ext>
            </a:extLst>
          </p:cNvPr>
          <p:cNvSpPr>
            <a:spLocks noGrp="1"/>
          </p:cNvSpPr>
          <p:nvPr>
            <p:ph type="sldNum" sz="quarter" idx="12"/>
          </p:nvPr>
        </p:nvSpPr>
        <p:spPr/>
        <p:txBody>
          <a:bodyPr/>
          <a:lstStyle/>
          <a:p>
            <a:fld id="{08A8686B-222E-49F5-A450-9BF1E4A06C74}" type="slidenum">
              <a:rPr kumimoji="1" lang="ja-JP" altLang="en-US" smtClean="0"/>
              <a:pPr/>
              <a:t>33</a:t>
            </a:fld>
            <a:endParaRPr kumimoji="1" lang="ja-JP" altLang="en-US" dirty="0"/>
          </a:p>
        </p:txBody>
      </p:sp>
      <p:sp>
        <p:nvSpPr>
          <p:cNvPr id="4" name="コンテンツ プレースホルダー 3">
            <a:extLst>
              <a:ext uri="{FF2B5EF4-FFF2-40B4-BE49-F238E27FC236}">
                <a16:creationId xmlns:a16="http://schemas.microsoft.com/office/drawing/2014/main" id="{6DC068DC-0F2C-726D-FE51-C88D76BFED8C}"/>
              </a:ext>
            </a:extLst>
          </p:cNvPr>
          <p:cNvSpPr>
            <a:spLocks noGrp="1"/>
          </p:cNvSpPr>
          <p:nvPr>
            <p:ph idx="13"/>
          </p:nvPr>
        </p:nvSpPr>
        <p:spPr/>
        <p:txBody>
          <a:bodyPr/>
          <a:lstStyle/>
          <a:p>
            <a:pPr>
              <a:spcAft>
                <a:spcPts val="600"/>
              </a:spcAft>
            </a:pPr>
            <a:r>
              <a:rPr kumimoji="1" lang="en-US" altLang="ja-JP" dirty="0"/>
              <a:t>(1)</a:t>
            </a:r>
            <a:r>
              <a:rPr kumimoji="1" lang="ja-JP" altLang="en-US" dirty="0"/>
              <a:t> プロンプトを具体的にする</a:t>
            </a:r>
          </a:p>
          <a:p>
            <a:pPr marL="252000">
              <a:spcAft>
                <a:spcPts val="1200"/>
              </a:spcAft>
            </a:pPr>
            <a:r>
              <a:rPr kumimoji="1" lang="ja-JP" altLang="en-US" dirty="0"/>
              <a:t>曖昧な質問ほど、ＡＩは不足している部分を「想像で補完」してしまいます。条件や意図を具体的に示すことで誤生成を抑制できます。</a:t>
            </a:r>
          </a:p>
          <a:p>
            <a:pPr>
              <a:spcAft>
                <a:spcPts val="600"/>
              </a:spcAft>
            </a:pPr>
            <a:r>
              <a:rPr kumimoji="1" lang="en-US" altLang="ja-JP" dirty="0"/>
              <a:t>(2)</a:t>
            </a:r>
            <a:r>
              <a:rPr kumimoji="1" lang="ja-JP" altLang="en-US" dirty="0"/>
              <a:t> 前提条件を明確に伝える</a:t>
            </a:r>
          </a:p>
          <a:p>
            <a:pPr marL="252000">
              <a:spcAft>
                <a:spcPts val="1200"/>
              </a:spcAft>
            </a:pPr>
            <a:r>
              <a:rPr kumimoji="1" lang="ja-JP" altLang="en-US" dirty="0"/>
              <a:t>利用者が必要な情報や範囲をＡＩに示します。</a:t>
            </a:r>
          </a:p>
          <a:p>
            <a:pPr marL="396000"/>
            <a:r>
              <a:rPr kumimoji="1" lang="ja-JP" altLang="en-US" dirty="0"/>
              <a:t>例：以下の文章をもとに回答してください。</a:t>
            </a:r>
          </a:p>
          <a:p>
            <a:pPr marL="396000"/>
            <a:r>
              <a:rPr kumimoji="1" lang="ja-JP" altLang="en-US" dirty="0"/>
              <a:t>　　この資料の情報だけを使って説明してください。</a:t>
            </a:r>
          </a:p>
          <a:p>
            <a:pPr marL="396000"/>
            <a:r>
              <a:rPr kumimoji="1" lang="ja-JP" altLang="en-US" dirty="0"/>
              <a:t>　　事実として確認されている内容のみで回答してください。</a:t>
            </a:r>
          </a:p>
          <a:p>
            <a:pPr>
              <a:spcBef>
                <a:spcPts val="1200"/>
              </a:spcBef>
              <a:spcAft>
                <a:spcPts val="600"/>
              </a:spcAft>
            </a:pPr>
            <a:r>
              <a:rPr kumimoji="1" lang="en-US" altLang="ja-JP" dirty="0"/>
              <a:t>(3)</a:t>
            </a:r>
            <a:r>
              <a:rPr kumimoji="1" lang="ja-JP" altLang="en-US" dirty="0"/>
              <a:t> 答えの根拠を確認する</a:t>
            </a:r>
          </a:p>
          <a:p>
            <a:pPr marL="252000">
              <a:spcAft>
                <a:spcPts val="1200"/>
              </a:spcAft>
            </a:pPr>
            <a:r>
              <a:rPr kumimoji="1" lang="ja-JP" altLang="en-US" dirty="0"/>
              <a:t>ＡＩに理由や根拠を尋ねることで、誤りに気づきやすくなります。</a:t>
            </a:r>
          </a:p>
          <a:p>
            <a:pPr marL="396000"/>
            <a:r>
              <a:rPr kumimoji="1" lang="ja-JP" altLang="en-US" dirty="0"/>
              <a:t>例：その回答の根拠を説明してください。</a:t>
            </a:r>
          </a:p>
          <a:p>
            <a:pPr marL="396000"/>
            <a:r>
              <a:rPr lang="ja-JP" altLang="en-US" dirty="0"/>
              <a:t>　　</a:t>
            </a:r>
            <a:r>
              <a:rPr kumimoji="1" lang="ja-JP" altLang="en-US" dirty="0"/>
              <a:t>参照した情報源は何ですか。</a:t>
            </a:r>
          </a:p>
          <a:p>
            <a:pPr>
              <a:spcBef>
                <a:spcPts val="1200"/>
              </a:spcBef>
              <a:spcAft>
                <a:spcPts val="600"/>
              </a:spcAft>
            </a:pPr>
            <a:r>
              <a:rPr kumimoji="1" lang="en-US" altLang="ja-JP" dirty="0"/>
              <a:t>(4)</a:t>
            </a:r>
            <a:r>
              <a:rPr kumimoji="1" lang="ja-JP" altLang="en-US" dirty="0"/>
              <a:t> 人間が必ず最終確認を行う（最重要）</a:t>
            </a:r>
          </a:p>
          <a:p>
            <a:pPr marL="252000"/>
            <a:r>
              <a:rPr kumimoji="1" lang="ja-JP" altLang="en-US" dirty="0"/>
              <a:t>特に誤りが生じやすい情報は、必ず利用者自身が確認する必要があります。</a:t>
            </a:r>
            <a:endParaRPr kumimoji="1" lang="en-US" altLang="ja-JP" dirty="0"/>
          </a:p>
          <a:p>
            <a:pPr marL="252000"/>
            <a:r>
              <a:rPr kumimoji="1" lang="ja-JP" altLang="en-US" dirty="0"/>
              <a:t>「数値」「日付」「法制度や規定」「固有名詞（人名・機関名など）」</a:t>
            </a:r>
          </a:p>
          <a:p>
            <a:pPr marL="252000"/>
            <a:r>
              <a:rPr kumimoji="1" lang="ja-JP" altLang="en-US" dirty="0"/>
              <a:t>ＡＩの回答をそのまま利用するのではなく、必ず内容をチェックしてから使用します。</a:t>
            </a:r>
          </a:p>
          <a:p>
            <a:endParaRPr kumimoji="1" lang="ja-JP" altLang="en-US" dirty="0"/>
          </a:p>
        </p:txBody>
      </p:sp>
      <p:pic>
        <p:nvPicPr>
          <p:cNvPr id="10" name="コンテンツ プレースホルダー 9" descr="テキスト&#10;&#10;AI 生成コンテンツは誤りを含む可能性があります。">
            <a:extLst>
              <a:ext uri="{FF2B5EF4-FFF2-40B4-BE49-F238E27FC236}">
                <a16:creationId xmlns:a16="http://schemas.microsoft.com/office/drawing/2014/main" id="{0C147140-D294-3786-CB5C-C82077F5C35B}"/>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41098" y="539750"/>
            <a:ext cx="6079066" cy="3419475"/>
          </a:xfrm>
          <a:ln w="12700">
            <a:solidFill>
              <a:schemeClr val="tx1">
                <a:lumMod val="50000"/>
                <a:lumOff val="50000"/>
              </a:schemeClr>
            </a:solidFill>
          </a:ln>
        </p:spPr>
      </p:pic>
    </p:spTree>
    <p:extLst>
      <p:ext uri="{BB962C8B-B14F-4D97-AF65-F5344CB8AC3E}">
        <p14:creationId xmlns:p14="http://schemas.microsoft.com/office/powerpoint/2010/main" val="81272850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コンテンツ プレースホルダー 5" descr="テキスト&#10;&#10;AI 生成コンテンツは誤りを含む可能性があります。">
            <a:extLst>
              <a:ext uri="{FF2B5EF4-FFF2-40B4-BE49-F238E27FC236}">
                <a16:creationId xmlns:a16="http://schemas.microsoft.com/office/drawing/2014/main" id="{E599E330-C2B6-8267-8343-8A61C38CA641}"/>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41098" y="539750"/>
            <a:ext cx="6079066" cy="3419475"/>
          </a:xfrm>
          <a:ln w="12700">
            <a:solidFill>
              <a:schemeClr val="tx1">
                <a:lumMod val="50000"/>
                <a:lumOff val="50000"/>
              </a:schemeClr>
            </a:solidFill>
          </a:ln>
        </p:spPr>
      </p:pic>
      <p:sp>
        <p:nvSpPr>
          <p:cNvPr id="3" name="スライド番号プレースホルダー 2">
            <a:extLst>
              <a:ext uri="{FF2B5EF4-FFF2-40B4-BE49-F238E27FC236}">
                <a16:creationId xmlns:a16="http://schemas.microsoft.com/office/drawing/2014/main" id="{9ED29122-7BEF-BBDD-5044-65C589184AEE}"/>
              </a:ext>
            </a:extLst>
          </p:cNvPr>
          <p:cNvSpPr>
            <a:spLocks noGrp="1"/>
          </p:cNvSpPr>
          <p:nvPr>
            <p:ph type="sldNum" sz="quarter" idx="12"/>
          </p:nvPr>
        </p:nvSpPr>
        <p:spPr/>
        <p:txBody>
          <a:bodyPr/>
          <a:lstStyle/>
          <a:p>
            <a:fld id="{08A8686B-222E-49F5-A450-9BF1E4A06C74}" type="slidenum">
              <a:rPr kumimoji="1" lang="ja-JP" altLang="en-US" smtClean="0"/>
              <a:pPr/>
              <a:t>34</a:t>
            </a:fld>
            <a:endParaRPr kumimoji="1" lang="ja-JP" altLang="en-US" dirty="0"/>
          </a:p>
        </p:txBody>
      </p:sp>
      <p:sp>
        <p:nvSpPr>
          <p:cNvPr id="4" name="コンテンツ プレースホルダー 3">
            <a:extLst>
              <a:ext uri="{FF2B5EF4-FFF2-40B4-BE49-F238E27FC236}">
                <a16:creationId xmlns:a16="http://schemas.microsoft.com/office/drawing/2014/main" id="{99C7FDA6-D2EF-827C-8B2C-BE2DAFCCD74D}"/>
              </a:ext>
            </a:extLst>
          </p:cNvPr>
          <p:cNvSpPr>
            <a:spLocks noGrp="1"/>
          </p:cNvSpPr>
          <p:nvPr>
            <p:ph idx="13"/>
          </p:nvPr>
        </p:nvSpPr>
        <p:spPr/>
        <p:txBody>
          <a:bodyPr/>
          <a:lstStyle/>
          <a:p>
            <a:r>
              <a:rPr lang="ja-JP" altLang="en-US" dirty="0"/>
              <a:t>スライドの内容通りに紹介してください。</a:t>
            </a:r>
            <a:endParaRPr kumimoji="1" lang="ja-JP" altLang="en-US" dirty="0"/>
          </a:p>
        </p:txBody>
      </p:sp>
    </p:spTree>
    <p:extLst>
      <p:ext uri="{BB962C8B-B14F-4D97-AF65-F5344CB8AC3E}">
        <p14:creationId xmlns:p14="http://schemas.microsoft.com/office/powerpoint/2010/main" val="124258426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コンテンツ プレースホルダー 5" descr="グラフィカル ユーザー インターフェイス, テキスト, メール&#10;&#10;AI 生成コンテンツは誤りを含む可能性があります。">
            <a:extLst>
              <a:ext uri="{FF2B5EF4-FFF2-40B4-BE49-F238E27FC236}">
                <a16:creationId xmlns:a16="http://schemas.microsoft.com/office/drawing/2014/main" id="{0B8A37F1-7BEA-B042-9CB7-33E01464319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41098" y="539750"/>
            <a:ext cx="6079066" cy="3419475"/>
          </a:xfrm>
          <a:ln w="12700">
            <a:solidFill>
              <a:schemeClr val="tx1">
                <a:lumMod val="50000"/>
                <a:lumOff val="50000"/>
              </a:schemeClr>
            </a:solidFill>
          </a:ln>
        </p:spPr>
      </p:pic>
      <p:sp>
        <p:nvSpPr>
          <p:cNvPr id="3" name="スライド番号プレースホルダー 2">
            <a:extLst>
              <a:ext uri="{FF2B5EF4-FFF2-40B4-BE49-F238E27FC236}">
                <a16:creationId xmlns:a16="http://schemas.microsoft.com/office/drawing/2014/main" id="{99B79203-5998-44FE-EB33-9630D0E40BEB}"/>
              </a:ext>
            </a:extLst>
          </p:cNvPr>
          <p:cNvSpPr>
            <a:spLocks noGrp="1"/>
          </p:cNvSpPr>
          <p:nvPr>
            <p:ph type="sldNum" sz="quarter" idx="12"/>
          </p:nvPr>
        </p:nvSpPr>
        <p:spPr/>
        <p:txBody>
          <a:bodyPr/>
          <a:lstStyle/>
          <a:p>
            <a:fld id="{08A8686B-222E-49F5-A450-9BF1E4A06C74}" type="slidenum">
              <a:rPr kumimoji="1" lang="ja-JP" altLang="en-US" smtClean="0"/>
              <a:pPr/>
              <a:t>35</a:t>
            </a:fld>
            <a:endParaRPr kumimoji="1" lang="ja-JP" altLang="en-US" dirty="0"/>
          </a:p>
        </p:txBody>
      </p:sp>
      <p:sp>
        <p:nvSpPr>
          <p:cNvPr id="4" name="コンテンツ プレースホルダー 3">
            <a:extLst>
              <a:ext uri="{FF2B5EF4-FFF2-40B4-BE49-F238E27FC236}">
                <a16:creationId xmlns:a16="http://schemas.microsoft.com/office/drawing/2014/main" id="{84FCC290-9591-BC69-7B98-5EB3B4DDA723}"/>
              </a:ext>
            </a:extLst>
          </p:cNvPr>
          <p:cNvSpPr>
            <a:spLocks noGrp="1"/>
          </p:cNvSpPr>
          <p:nvPr>
            <p:ph idx="13"/>
          </p:nvPr>
        </p:nvSpPr>
        <p:spPr/>
        <p:txBody>
          <a:bodyPr/>
          <a:lstStyle/>
          <a:p>
            <a:r>
              <a:rPr kumimoji="1" lang="ja-JP" altLang="en-US" dirty="0"/>
              <a:t>スライドの内容通りに紹介してください。</a:t>
            </a:r>
          </a:p>
        </p:txBody>
      </p:sp>
    </p:spTree>
    <p:extLst>
      <p:ext uri="{BB962C8B-B14F-4D97-AF65-F5344CB8AC3E}">
        <p14:creationId xmlns:p14="http://schemas.microsoft.com/office/powerpoint/2010/main" val="168325612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コンテンツ プレースホルダー 5" descr="グラフィカル ユーザー インターフェイス, テキスト, アプリケーション&#10;&#10;AI 生成コンテンツは誤りを含む可能性があります。">
            <a:extLst>
              <a:ext uri="{FF2B5EF4-FFF2-40B4-BE49-F238E27FC236}">
                <a16:creationId xmlns:a16="http://schemas.microsoft.com/office/drawing/2014/main" id="{C3BBA798-E558-97A3-C777-48EC4F126A06}"/>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41098" y="539750"/>
            <a:ext cx="6079066" cy="3419475"/>
          </a:xfrm>
          <a:ln w="12700">
            <a:solidFill>
              <a:schemeClr val="tx1">
                <a:lumMod val="50000"/>
                <a:lumOff val="50000"/>
              </a:schemeClr>
            </a:solidFill>
          </a:ln>
        </p:spPr>
      </p:pic>
      <p:sp>
        <p:nvSpPr>
          <p:cNvPr id="3" name="スライド番号プレースホルダー 2">
            <a:extLst>
              <a:ext uri="{FF2B5EF4-FFF2-40B4-BE49-F238E27FC236}">
                <a16:creationId xmlns:a16="http://schemas.microsoft.com/office/drawing/2014/main" id="{8B1A1BCC-C207-D0D1-1AFE-7A4C84B3157A}"/>
              </a:ext>
            </a:extLst>
          </p:cNvPr>
          <p:cNvSpPr>
            <a:spLocks noGrp="1"/>
          </p:cNvSpPr>
          <p:nvPr>
            <p:ph type="sldNum" sz="quarter" idx="12"/>
          </p:nvPr>
        </p:nvSpPr>
        <p:spPr/>
        <p:txBody>
          <a:bodyPr/>
          <a:lstStyle/>
          <a:p>
            <a:fld id="{08A8686B-222E-49F5-A450-9BF1E4A06C74}" type="slidenum">
              <a:rPr kumimoji="1" lang="ja-JP" altLang="en-US" smtClean="0"/>
              <a:pPr/>
              <a:t>36</a:t>
            </a:fld>
            <a:endParaRPr kumimoji="1" lang="ja-JP" altLang="en-US" dirty="0"/>
          </a:p>
        </p:txBody>
      </p:sp>
      <p:sp>
        <p:nvSpPr>
          <p:cNvPr id="4" name="コンテンツ プレースホルダー 3">
            <a:extLst>
              <a:ext uri="{FF2B5EF4-FFF2-40B4-BE49-F238E27FC236}">
                <a16:creationId xmlns:a16="http://schemas.microsoft.com/office/drawing/2014/main" id="{B556A91C-42AC-B360-8A69-53BBCFAAB477}"/>
              </a:ext>
            </a:extLst>
          </p:cNvPr>
          <p:cNvSpPr>
            <a:spLocks noGrp="1"/>
          </p:cNvSpPr>
          <p:nvPr>
            <p:ph idx="13"/>
          </p:nvPr>
        </p:nvSpPr>
        <p:spPr/>
        <p:txBody>
          <a:bodyPr/>
          <a:lstStyle/>
          <a:p>
            <a:pPr>
              <a:spcAft>
                <a:spcPts val="1200"/>
              </a:spcAft>
            </a:pPr>
            <a:r>
              <a:rPr kumimoji="1" lang="ja-JP" altLang="en-US" dirty="0"/>
              <a:t>生成ＡＩを使用する上で重要なのは、「ＡＩの回答を鵜呑みにしないこと」そして「ＡＩに振り回されず、自分で判断しながら主体的に活用すること」です。</a:t>
            </a:r>
          </a:p>
          <a:p>
            <a:pPr>
              <a:spcAft>
                <a:spcPts val="600"/>
              </a:spcAft>
            </a:pPr>
            <a:r>
              <a:rPr kumimoji="1" lang="en-US" altLang="ja-JP" dirty="0"/>
              <a:t>(1)</a:t>
            </a:r>
            <a:r>
              <a:rPr kumimoji="1" lang="ja-JP" altLang="en-US" dirty="0"/>
              <a:t> 生成ＡＩの回答は、常に正しいとは限らない</a:t>
            </a:r>
          </a:p>
          <a:p>
            <a:pPr marL="252000"/>
            <a:r>
              <a:rPr kumimoji="1" lang="ja-JP" altLang="en-US" dirty="0"/>
              <a:t>非常に自然な文章を生成しますが、誤情報をもっともらしく提示することがあります。</a:t>
            </a:r>
          </a:p>
          <a:p>
            <a:pPr>
              <a:spcBef>
                <a:spcPts val="1200"/>
              </a:spcBef>
              <a:spcAft>
                <a:spcPts val="600"/>
              </a:spcAft>
            </a:pPr>
            <a:r>
              <a:rPr kumimoji="1" lang="en-US" altLang="ja-JP" dirty="0"/>
              <a:t>(2)</a:t>
            </a:r>
            <a:r>
              <a:rPr kumimoji="1" lang="ja-JP" altLang="en-US" dirty="0"/>
              <a:t> 情報をそのまま信じず、自分で確認する</a:t>
            </a:r>
          </a:p>
          <a:p>
            <a:pPr marL="252000"/>
            <a:r>
              <a:rPr kumimoji="1" lang="ja-JP" altLang="en-US" dirty="0"/>
              <a:t>ＡＩの内容をそのまま使用すると、誤った理解や誤記を含んだ資料作成につながる可能性があります。「数値は正確か」「情報源は信頼できるか」「目的に適した内容になって</a:t>
            </a:r>
            <a:endParaRPr kumimoji="1" lang="en-US" altLang="ja-JP" dirty="0"/>
          </a:p>
          <a:p>
            <a:pPr marL="252000"/>
            <a:r>
              <a:rPr kumimoji="1" lang="ja-JP" altLang="en-US" dirty="0"/>
              <a:t>いるか」「不自然な点はないか」など、疑問点があれば、必ず追加で質問し直します。</a:t>
            </a:r>
          </a:p>
          <a:p>
            <a:pPr>
              <a:spcBef>
                <a:spcPts val="1200"/>
              </a:spcBef>
              <a:spcAft>
                <a:spcPts val="600"/>
              </a:spcAft>
            </a:pPr>
            <a:r>
              <a:rPr kumimoji="1" lang="en-US" altLang="ja-JP" dirty="0"/>
              <a:t>(3)</a:t>
            </a:r>
            <a:r>
              <a:rPr kumimoji="1" lang="ja-JP" altLang="en-US" dirty="0"/>
              <a:t> ＡＩに「使われる側」ではなく、ＡＩを「使いこなす側」へ</a:t>
            </a:r>
          </a:p>
          <a:p>
            <a:pPr marL="252000"/>
            <a:r>
              <a:rPr kumimoji="1" lang="ja-JP" altLang="en-US" dirty="0"/>
              <a:t>現代のＡＩ時代では、「ＡＩが自動的に正しい答えを出す」という考え方は危険です。</a:t>
            </a:r>
            <a:endParaRPr kumimoji="1" lang="en-US" altLang="ja-JP" dirty="0"/>
          </a:p>
          <a:p>
            <a:pPr marL="252000"/>
            <a:r>
              <a:rPr kumimoji="1" lang="ja-JP" altLang="en-US" dirty="0"/>
              <a:t>必要なのは、「ＡＩの提案を選び取る判断力」「自分の目的に合った結果かどうか判断</a:t>
            </a:r>
            <a:endParaRPr kumimoji="1" lang="en-US" altLang="ja-JP" dirty="0"/>
          </a:p>
          <a:p>
            <a:pPr marL="252000"/>
            <a:r>
              <a:rPr kumimoji="1" lang="ja-JP" altLang="en-US" dirty="0"/>
              <a:t>する力」「必要に応じて内容を加工して活用する力」「ＡＩの限界を理解し、安全に扱う姿勢」これらを含む能力が、主体的にＡＩを扱うための ＡＩリテラシー です。</a:t>
            </a:r>
          </a:p>
          <a:p>
            <a:pPr>
              <a:spcBef>
                <a:spcPts val="1200"/>
              </a:spcBef>
            </a:pPr>
            <a:r>
              <a:rPr kumimoji="1" lang="ja-JP" altLang="en-US" dirty="0"/>
              <a:t>ＡＩは現代の仕事や学習を支える強力なツールです。しかし、その出力を適切に扱えるかどうかは、人間の判断に委ねられています。ＡＩの回答をそのまま受け取るのではなく、「判断し、必要に応じて調整して使う」という姿勢が、ＡＩを使いこなすために最も重要です。</a:t>
            </a:r>
          </a:p>
          <a:p>
            <a:endParaRPr kumimoji="1" lang="ja-JP" altLang="en-US" dirty="0"/>
          </a:p>
          <a:p>
            <a:endParaRPr kumimoji="1" lang="ja-JP" altLang="en-US" dirty="0"/>
          </a:p>
        </p:txBody>
      </p:sp>
    </p:spTree>
    <p:extLst>
      <p:ext uri="{BB962C8B-B14F-4D97-AF65-F5344CB8AC3E}">
        <p14:creationId xmlns:p14="http://schemas.microsoft.com/office/powerpoint/2010/main" val="324602066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コンテンツ プレースホルダー 5" descr="テキスト&#10;&#10;AI 生成コンテンツは誤りを含む可能性があります。">
            <a:extLst>
              <a:ext uri="{FF2B5EF4-FFF2-40B4-BE49-F238E27FC236}">
                <a16:creationId xmlns:a16="http://schemas.microsoft.com/office/drawing/2014/main" id="{DA6A16FC-7C1F-EE90-2D23-4A5990EEF95F}"/>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41098" y="539750"/>
            <a:ext cx="6079066" cy="3419475"/>
          </a:xfrm>
          <a:ln w="12700">
            <a:solidFill>
              <a:schemeClr val="tx1">
                <a:lumMod val="50000"/>
                <a:lumOff val="50000"/>
              </a:schemeClr>
            </a:solidFill>
          </a:ln>
        </p:spPr>
      </p:pic>
      <p:sp>
        <p:nvSpPr>
          <p:cNvPr id="3" name="スライド番号プレースホルダー 2">
            <a:extLst>
              <a:ext uri="{FF2B5EF4-FFF2-40B4-BE49-F238E27FC236}">
                <a16:creationId xmlns:a16="http://schemas.microsoft.com/office/drawing/2014/main" id="{EE6BD789-48D4-6E4D-7B2B-65F483998035}"/>
              </a:ext>
            </a:extLst>
          </p:cNvPr>
          <p:cNvSpPr>
            <a:spLocks noGrp="1"/>
          </p:cNvSpPr>
          <p:nvPr>
            <p:ph type="sldNum" sz="quarter" idx="12"/>
          </p:nvPr>
        </p:nvSpPr>
        <p:spPr/>
        <p:txBody>
          <a:bodyPr/>
          <a:lstStyle/>
          <a:p>
            <a:fld id="{08A8686B-222E-49F5-A450-9BF1E4A06C74}" type="slidenum">
              <a:rPr kumimoji="1" lang="ja-JP" altLang="en-US" smtClean="0"/>
              <a:pPr/>
              <a:t>37</a:t>
            </a:fld>
            <a:endParaRPr kumimoji="1" lang="ja-JP" altLang="en-US" dirty="0"/>
          </a:p>
        </p:txBody>
      </p:sp>
      <p:sp>
        <p:nvSpPr>
          <p:cNvPr id="4" name="コンテンツ プレースホルダー 3">
            <a:extLst>
              <a:ext uri="{FF2B5EF4-FFF2-40B4-BE49-F238E27FC236}">
                <a16:creationId xmlns:a16="http://schemas.microsoft.com/office/drawing/2014/main" id="{E820B738-C76B-EA76-DD22-7B3ACEACB776}"/>
              </a:ext>
            </a:extLst>
          </p:cNvPr>
          <p:cNvSpPr>
            <a:spLocks noGrp="1"/>
          </p:cNvSpPr>
          <p:nvPr>
            <p:ph idx="13"/>
          </p:nvPr>
        </p:nvSpPr>
        <p:spPr/>
        <p:txBody>
          <a:bodyPr/>
          <a:lstStyle/>
          <a:p>
            <a:r>
              <a:rPr lang="ja-JP" altLang="en-US" dirty="0"/>
              <a:t>文章だけでなく「画像」を作り出す生成ＡＩについて学びます。</a:t>
            </a:r>
            <a:endParaRPr kumimoji="1" lang="ja-JP" altLang="en-US" dirty="0"/>
          </a:p>
        </p:txBody>
      </p:sp>
    </p:spTree>
    <p:extLst>
      <p:ext uri="{BB962C8B-B14F-4D97-AF65-F5344CB8AC3E}">
        <p14:creationId xmlns:p14="http://schemas.microsoft.com/office/powerpoint/2010/main" val="278506968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コンテンツ プレースホルダー 5" descr="グラフィカル ユーザー インターフェイス, テキスト, アプリケーション, メール&#10;&#10;AI 生成コンテンツは誤りを含む可能性があります。">
            <a:extLst>
              <a:ext uri="{FF2B5EF4-FFF2-40B4-BE49-F238E27FC236}">
                <a16:creationId xmlns:a16="http://schemas.microsoft.com/office/drawing/2014/main" id="{D8E4A592-4825-FAA2-784D-06BC25430550}"/>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41098" y="539750"/>
            <a:ext cx="6079066" cy="3419475"/>
          </a:xfrm>
          <a:ln w="12700">
            <a:solidFill>
              <a:schemeClr val="tx1">
                <a:lumMod val="50000"/>
                <a:lumOff val="50000"/>
              </a:schemeClr>
            </a:solidFill>
          </a:ln>
        </p:spPr>
      </p:pic>
      <p:sp>
        <p:nvSpPr>
          <p:cNvPr id="3" name="スライド番号プレースホルダー 2">
            <a:extLst>
              <a:ext uri="{FF2B5EF4-FFF2-40B4-BE49-F238E27FC236}">
                <a16:creationId xmlns:a16="http://schemas.microsoft.com/office/drawing/2014/main" id="{F08FC545-51F1-35F8-E300-329551353AD4}"/>
              </a:ext>
            </a:extLst>
          </p:cNvPr>
          <p:cNvSpPr>
            <a:spLocks noGrp="1"/>
          </p:cNvSpPr>
          <p:nvPr>
            <p:ph type="sldNum" sz="quarter" idx="12"/>
          </p:nvPr>
        </p:nvSpPr>
        <p:spPr/>
        <p:txBody>
          <a:bodyPr/>
          <a:lstStyle/>
          <a:p>
            <a:fld id="{08A8686B-222E-49F5-A450-9BF1E4A06C74}" type="slidenum">
              <a:rPr kumimoji="1" lang="ja-JP" altLang="en-US" smtClean="0"/>
              <a:pPr/>
              <a:t>38</a:t>
            </a:fld>
            <a:endParaRPr kumimoji="1" lang="ja-JP" altLang="en-US" dirty="0"/>
          </a:p>
        </p:txBody>
      </p:sp>
      <p:sp>
        <p:nvSpPr>
          <p:cNvPr id="4" name="コンテンツ プレースホルダー 3">
            <a:extLst>
              <a:ext uri="{FF2B5EF4-FFF2-40B4-BE49-F238E27FC236}">
                <a16:creationId xmlns:a16="http://schemas.microsoft.com/office/drawing/2014/main" id="{EC3FCBE8-D733-08D1-3C0E-BC53DD976533}"/>
              </a:ext>
            </a:extLst>
          </p:cNvPr>
          <p:cNvSpPr>
            <a:spLocks noGrp="1"/>
          </p:cNvSpPr>
          <p:nvPr>
            <p:ph idx="13"/>
          </p:nvPr>
        </p:nvSpPr>
        <p:spPr>
          <a:xfrm>
            <a:off x="720000" y="4418238"/>
            <a:ext cx="6195150" cy="5162489"/>
          </a:xfrm>
        </p:spPr>
        <p:txBody>
          <a:bodyPr/>
          <a:lstStyle/>
          <a:p>
            <a:pPr>
              <a:spcAft>
                <a:spcPts val="1200"/>
              </a:spcAft>
            </a:pPr>
            <a:r>
              <a:rPr kumimoji="1" lang="ja-JP" altLang="en-US" dirty="0"/>
              <a:t>画像生成ＡＩとは、文章</a:t>
            </a:r>
            <a:r>
              <a:rPr kumimoji="1" lang="en-US" altLang="ja-JP" dirty="0"/>
              <a:t>(</a:t>
            </a:r>
            <a:r>
              <a:rPr kumimoji="1" lang="ja-JP" altLang="en-US" dirty="0"/>
              <a:t>テキスト</a:t>
            </a:r>
            <a:r>
              <a:rPr kumimoji="1" lang="en-US" altLang="ja-JP" dirty="0"/>
              <a:t>)</a:t>
            </a:r>
            <a:r>
              <a:rPr kumimoji="1" lang="ja-JP" altLang="en-US" dirty="0"/>
              <a:t>や画像を入力すると、新しい画像を自動で生成するＡＩ技術のことです。</a:t>
            </a:r>
          </a:p>
          <a:p>
            <a:r>
              <a:rPr kumimoji="1" lang="ja-JP" altLang="en-US" dirty="0"/>
              <a:t>例：「青空の下で走る三毛猫の子猫を、アニメ風に描いて」と入力すると、</a:t>
            </a:r>
            <a:endParaRPr kumimoji="1" lang="en-US" altLang="ja-JP" dirty="0"/>
          </a:p>
          <a:p>
            <a:pPr>
              <a:spcAft>
                <a:spcPts val="1200"/>
              </a:spcAft>
            </a:pPr>
            <a:r>
              <a:rPr lang="ja-JP" altLang="en-US" dirty="0"/>
              <a:t>　　　</a:t>
            </a:r>
            <a:r>
              <a:rPr kumimoji="1" lang="ja-JP" altLang="en-US" dirty="0"/>
              <a:t>その内容に沿った画像が生成されます。</a:t>
            </a:r>
          </a:p>
          <a:p>
            <a:r>
              <a:rPr kumimoji="1" lang="ja-JP" altLang="en-US" dirty="0"/>
              <a:t>テキスト指示だけで画像を作成できるため、デザイン・動画制作・</a:t>
            </a:r>
            <a:r>
              <a:rPr kumimoji="1" lang="en-US" altLang="ja-JP" dirty="0"/>
              <a:t>SNS</a:t>
            </a:r>
            <a:r>
              <a:rPr kumimoji="1" lang="ja-JP" altLang="en-US" dirty="0"/>
              <a:t>投稿・報告資料など</a:t>
            </a:r>
            <a:endParaRPr kumimoji="1" lang="en-US" altLang="ja-JP" dirty="0"/>
          </a:p>
          <a:p>
            <a:r>
              <a:rPr kumimoji="1" lang="ja-JP" altLang="en-US" dirty="0"/>
              <a:t>多くの場面で活用が広がっています。</a:t>
            </a:r>
          </a:p>
          <a:p>
            <a:endParaRPr kumimoji="1" lang="ja-JP" altLang="en-US" dirty="0"/>
          </a:p>
          <a:p>
            <a:pPr>
              <a:spcAft>
                <a:spcPts val="600"/>
              </a:spcAft>
            </a:pPr>
            <a:r>
              <a:rPr lang="ja-JP" altLang="en-US" dirty="0"/>
              <a:t>■ </a:t>
            </a:r>
            <a:r>
              <a:rPr kumimoji="1" lang="ja-JP" altLang="en-US" dirty="0"/>
              <a:t>画像生成ＡＩでできること</a:t>
            </a:r>
          </a:p>
          <a:p>
            <a:pPr marL="180000">
              <a:spcAft>
                <a:spcPts val="600"/>
              </a:spcAft>
            </a:pPr>
            <a:r>
              <a:rPr kumimoji="1" lang="en-US" altLang="ja-JP" dirty="0"/>
              <a:t>(1)</a:t>
            </a:r>
            <a:r>
              <a:rPr kumimoji="1" lang="ja-JP" altLang="en-US" dirty="0"/>
              <a:t> テキストから画像を生成する</a:t>
            </a:r>
          </a:p>
          <a:p>
            <a:pPr marL="432000"/>
            <a:r>
              <a:rPr kumimoji="1" lang="ja-JP" altLang="en-US" dirty="0"/>
              <a:t>文章で説明するだけで、画像をゼロから作成できます。最も一般的に使われる機能です。</a:t>
            </a:r>
          </a:p>
          <a:p>
            <a:pPr marL="180000">
              <a:spcBef>
                <a:spcPts val="1200"/>
              </a:spcBef>
              <a:spcAft>
                <a:spcPts val="600"/>
              </a:spcAft>
            </a:pPr>
            <a:r>
              <a:rPr kumimoji="1" lang="en-US" altLang="ja-JP" dirty="0"/>
              <a:t>(2)</a:t>
            </a:r>
            <a:r>
              <a:rPr kumimoji="1" lang="ja-JP" altLang="en-US" dirty="0"/>
              <a:t> 画像から別の画像をつくる</a:t>
            </a:r>
          </a:p>
          <a:p>
            <a:pPr marL="432000"/>
            <a:r>
              <a:rPr kumimoji="1" lang="ja-JP" altLang="en-US" dirty="0"/>
              <a:t>ラフスケッチから完成イラストを生成、写真をアニメ風に変換するなど、既存の画像を別のスタイルへ作り替えることが可能です。</a:t>
            </a:r>
          </a:p>
          <a:p>
            <a:pPr marL="180000">
              <a:spcBef>
                <a:spcPts val="1200"/>
              </a:spcBef>
              <a:spcAft>
                <a:spcPts val="600"/>
              </a:spcAft>
            </a:pPr>
            <a:r>
              <a:rPr kumimoji="1" lang="en-US" altLang="ja-JP" dirty="0"/>
              <a:t>(3)</a:t>
            </a:r>
            <a:r>
              <a:rPr kumimoji="1" lang="ja-JP" altLang="en-US" dirty="0"/>
              <a:t> 学習した特徴を組み合わせて再構成する</a:t>
            </a:r>
          </a:p>
          <a:p>
            <a:pPr marL="432000"/>
            <a:r>
              <a:rPr kumimoji="1" lang="ja-JP" altLang="en-US" dirty="0"/>
              <a:t>ＡＩは膨大な画像から「形・色・構図・質感」などの特徴を学習しています。</a:t>
            </a:r>
            <a:endParaRPr kumimoji="1" lang="en-US" altLang="ja-JP" dirty="0"/>
          </a:p>
          <a:p>
            <a:pPr marL="432000">
              <a:spcAft>
                <a:spcPts val="600"/>
              </a:spcAft>
            </a:pPr>
            <a:r>
              <a:rPr kumimoji="1" lang="ja-JP" altLang="en-US" dirty="0"/>
              <a:t>それらを組み合わせて“新しい画像”を生み出すことができます。</a:t>
            </a:r>
          </a:p>
          <a:p>
            <a:pPr marL="432000"/>
            <a:r>
              <a:rPr lang="ja-JP" altLang="en-US" dirty="0"/>
              <a:t>　</a:t>
            </a:r>
            <a:r>
              <a:rPr kumimoji="1" lang="ja-JP" altLang="en-US" dirty="0"/>
              <a:t>→ 実在しない景色やキャラクター、デザインも生成できます。</a:t>
            </a:r>
          </a:p>
          <a:p>
            <a:endParaRPr kumimoji="1" lang="ja-JP" altLang="en-US" dirty="0"/>
          </a:p>
        </p:txBody>
      </p:sp>
    </p:spTree>
    <p:extLst>
      <p:ext uri="{BB962C8B-B14F-4D97-AF65-F5344CB8AC3E}">
        <p14:creationId xmlns:p14="http://schemas.microsoft.com/office/powerpoint/2010/main" val="2169537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B68DBB77-7239-8D11-FFF5-548838AC2B6B}"/>
              </a:ext>
            </a:extLst>
          </p:cNvPr>
          <p:cNvSpPr>
            <a:spLocks noGrp="1"/>
          </p:cNvSpPr>
          <p:nvPr>
            <p:ph type="sldNum" sz="quarter" idx="12"/>
          </p:nvPr>
        </p:nvSpPr>
        <p:spPr/>
        <p:txBody>
          <a:bodyPr/>
          <a:lstStyle/>
          <a:p>
            <a:fld id="{08A8686B-222E-49F5-A450-9BF1E4A06C74}" type="slidenum">
              <a:rPr kumimoji="1" lang="ja-JP" altLang="en-US" smtClean="0"/>
              <a:pPr/>
              <a:t>3</a:t>
            </a:fld>
            <a:endParaRPr kumimoji="1" lang="ja-JP" altLang="en-US" dirty="0"/>
          </a:p>
        </p:txBody>
      </p:sp>
      <p:sp>
        <p:nvSpPr>
          <p:cNvPr id="4" name="コンテンツ プレースホルダー 3">
            <a:extLst>
              <a:ext uri="{FF2B5EF4-FFF2-40B4-BE49-F238E27FC236}">
                <a16:creationId xmlns:a16="http://schemas.microsoft.com/office/drawing/2014/main" id="{A52A62BB-5BDD-7761-B5D4-826367E60868}"/>
              </a:ext>
            </a:extLst>
          </p:cNvPr>
          <p:cNvSpPr>
            <a:spLocks noGrp="1"/>
          </p:cNvSpPr>
          <p:nvPr>
            <p:ph idx="13"/>
          </p:nvPr>
        </p:nvSpPr>
        <p:spPr/>
        <p:txBody>
          <a:bodyPr/>
          <a:lstStyle/>
          <a:p>
            <a:pPr marL="0" indent="0">
              <a:lnSpc>
                <a:spcPct val="120000"/>
              </a:lnSpc>
              <a:spcAft>
                <a:spcPts val="600"/>
              </a:spcAft>
              <a:buNone/>
            </a:pPr>
            <a:r>
              <a:rPr kumimoji="1" lang="en-US" altLang="ja-JP" sz="1100" dirty="0"/>
              <a:t>(1)</a:t>
            </a:r>
            <a:r>
              <a:rPr lang="ja-JP" altLang="en-US" sz="1100" dirty="0"/>
              <a:t> </a:t>
            </a:r>
            <a:r>
              <a:rPr kumimoji="1" lang="ja-JP" altLang="en-US" sz="1100" dirty="0"/>
              <a:t>ＡＩ（人工知能）</a:t>
            </a:r>
          </a:p>
          <a:p>
            <a:pPr marL="252000" indent="0">
              <a:lnSpc>
                <a:spcPct val="120000"/>
              </a:lnSpc>
              <a:buNone/>
            </a:pPr>
            <a:r>
              <a:rPr kumimoji="1" lang="ja-JP" altLang="en-US" sz="1100" dirty="0"/>
              <a:t>知的処理を行うための広い概念で、認識、予測、判断などを行います。</a:t>
            </a:r>
          </a:p>
          <a:p>
            <a:pPr marL="396000" indent="0">
              <a:lnSpc>
                <a:spcPct val="120000"/>
              </a:lnSpc>
              <a:spcBef>
                <a:spcPts val="600"/>
              </a:spcBef>
              <a:buNone/>
            </a:pPr>
            <a:r>
              <a:rPr kumimoji="1" lang="ja-JP" altLang="en-US" sz="1100" dirty="0"/>
              <a:t>例：画像の中の猫を認識する</a:t>
            </a:r>
          </a:p>
          <a:p>
            <a:pPr marL="396000" indent="0">
              <a:lnSpc>
                <a:spcPct val="120000"/>
              </a:lnSpc>
              <a:buNone/>
            </a:pPr>
            <a:r>
              <a:rPr lang="ja-JP" altLang="en-US" dirty="0"/>
              <a:t>　　</a:t>
            </a:r>
            <a:r>
              <a:rPr kumimoji="1" lang="ja-JP" altLang="en-US" sz="1100" dirty="0"/>
              <a:t>過去データから売上を予測する</a:t>
            </a:r>
          </a:p>
          <a:p>
            <a:pPr marL="396000" indent="0">
              <a:lnSpc>
                <a:spcPct val="120000"/>
              </a:lnSpc>
              <a:spcAft>
                <a:spcPts val="1200"/>
              </a:spcAft>
              <a:buNone/>
            </a:pPr>
            <a:r>
              <a:rPr kumimoji="1" lang="ja-JP" altLang="en-US" sz="1100" dirty="0"/>
              <a:t>　　自動運転で周囲の状況を判断する</a:t>
            </a:r>
          </a:p>
          <a:p>
            <a:pPr marL="0" indent="0">
              <a:lnSpc>
                <a:spcPct val="120000"/>
              </a:lnSpc>
              <a:spcAft>
                <a:spcPts val="600"/>
              </a:spcAft>
              <a:buNone/>
            </a:pPr>
            <a:r>
              <a:rPr kumimoji="1" lang="en-US" altLang="ja-JP" sz="1100" dirty="0"/>
              <a:t>(2)</a:t>
            </a:r>
            <a:r>
              <a:rPr lang="ja-JP" altLang="en-US" dirty="0"/>
              <a:t> </a:t>
            </a:r>
            <a:r>
              <a:rPr kumimoji="1" lang="ja-JP" altLang="en-US" sz="1100" dirty="0"/>
              <a:t>生成ＡＩ</a:t>
            </a:r>
            <a:endParaRPr kumimoji="1" lang="en-US" altLang="ja-JP" sz="1100" dirty="0"/>
          </a:p>
          <a:p>
            <a:pPr marL="252000" indent="0">
              <a:lnSpc>
                <a:spcPct val="120000"/>
              </a:lnSpc>
              <a:buNone/>
            </a:pPr>
            <a:r>
              <a:rPr kumimoji="1" lang="ja-JP" altLang="en-US" sz="1100" dirty="0"/>
              <a:t>ＡＩの中でも「新しいものを作り出す」ことに特化した技術です。</a:t>
            </a:r>
          </a:p>
          <a:p>
            <a:pPr marL="252000" indent="0">
              <a:lnSpc>
                <a:spcPct val="120000"/>
              </a:lnSpc>
              <a:spcAft>
                <a:spcPts val="600"/>
              </a:spcAft>
              <a:buNone/>
            </a:pPr>
            <a:r>
              <a:rPr kumimoji="1" lang="ja-JP" altLang="en-US" sz="1100" dirty="0"/>
              <a:t>生成ＡＩは「クリエイティブな成果物を生み出すＡＩ」といえます。</a:t>
            </a:r>
          </a:p>
          <a:p>
            <a:pPr marL="396000" indent="0">
              <a:lnSpc>
                <a:spcPct val="120000"/>
              </a:lnSpc>
              <a:buNone/>
            </a:pPr>
            <a:r>
              <a:rPr kumimoji="1" lang="ja-JP" altLang="en-US" sz="1100" dirty="0"/>
              <a:t>例：文章生成</a:t>
            </a:r>
            <a:endParaRPr kumimoji="1" lang="en-US" altLang="ja-JP" sz="1100" dirty="0"/>
          </a:p>
          <a:p>
            <a:pPr marL="396000" indent="0">
              <a:lnSpc>
                <a:spcPct val="120000"/>
              </a:lnSpc>
              <a:buNone/>
            </a:pPr>
            <a:r>
              <a:rPr kumimoji="1" lang="ja-JP" altLang="en-US" sz="1100" dirty="0"/>
              <a:t>　　イラストや写真生成</a:t>
            </a:r>
            <a:endParaRPr kumimoji="1" lang="en-US" altLang="ja-JP" sz="1100" dirty="0"/>
          </a:p>
          <a:p>
            <a:pPr marL="396000" indent="0">
              <a:lnSpc>
                <a:spcPct val="120000"/>
              </a:lnSpc>
              <a:buNone/>
            </a:pPr>
            <a:r>
              <a:rPr lang="ja-JP" altLang="en-US" dirty="0"/>
              <a:t>　　</a:t>
            </a:r>
            <a:r>
              <a:rPr kumimoji="1" lang="ja-JP" altLang="en-US" sz="1100" dirty="0"/>
              <a:t>メロディ創作</a:t>
            </a:r>
            <a:endParaRPr kumimoji="1" lang="en-US" altLang="ja-JP" sz="1100" dirty="0"/>
          </a:p>
          <a:p>
            <a:pPr marL="396000" indent="0">
              <a:lnSpc>
                <a:spcPct val="120000"/>
              </a:lnSpc>
              <a:buNone/>
            </a:pPr>
            <a:r>
              <a:rPr lang="ja-JP" altLang="en-US" dirty="0"/>
              <a:t>　　</a:t>
            </a:r>
            <a:r>
              <a:rPr kumimoji="1" lang="ja-JP" altLang="en-US" sz="1100" dirty="0"/>
              <a:t>新しい映像の生成</a:t>
            </a:r>
          </a:p>
          <a:p>
            <a:pPr marL="0" indent="0">
              <a:buNone/>
            </a:pPr>
            <a:endParaRPr kumimoji="1" lang="ja-JP" altLang="en-US" sz="1100" dirty="0"/>
          </a:p>
          <a:p>
            <a:pPr marL="0" indent="0">
              <a:buNone/>
            </a:pPr>
            <a:endParaRPr kumimoji="1" lang="ja-JP" altLang="en-US" dirty="0"/>
          </a:p>
        </p:txBody>
      </p:sp>
      <p:pic>
        <p:nvPicPr>
          <p:cNvPr id="8" name="コンテンツ プレースホルダー 7" descr="テーブル&#10;&#10;AI 生成コンテンツは誤りを含む可能性があります。">
            <a:extLst>
              <a:ext uri="{FF2B5EF4-FFF2-40B4-BE49-F238E27FC236}">
                <a16:creationId xmlns:a16="http://schemas.microsoft.com/office/drawing/2014/main" id="{04ADB552-9FC6-D17E-F819-A6DB7BD1AEF0}"/>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41098" y="539750"/>
            <a:ext cx="6079066" cy="3419475"/>
          </a:xfrm>
          <a:ln w="12700">
            <a:solidFill>
              <a:schemeClr val="tx1">
                <a:lumMod val="50000"/>
                <a:lumOff val="50000"/>
              </a:schemeClr>
            </a:solidFill>
          </a:ln>
        </p:spPr>
      </p:pic>
    </p:spTree>
    <p:extLst>
      <p:ext uri="{BB962C8B-B14F-4D97-AF65-F5344CB8AC3E}">
        <p14:creationId xmlns:p14="http://schemas.microsoft.com/office/powerpoint/2010/main" val="97839515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6500A737-6DFA-2BFE-29EF-B0C1554FCB64}"/>
              </a:ext>
            </a:extLst>
          </p:cNvPr>
          <p:cNvSpPr>
            <a:spLocks noGrp="1"/>
          </p:cNvSpPr>
          <p:nvPr>
            <p:ph type="sldNum" sz="quarter" idx="12"/>
          </p:nvPr>
        </p:nvSpPr>
        <p:spPr/>
        <p:txBody>
          <a:bodyPr/>
          <a:lstStyle/>
          <a:p>
            <a:fld id="{08A8686B-222E-49F5-A450-9BF1E4A06C74}" type="slidenum">
              <a:rPr kumimoji="1" lang="ja-JP" altLang="en-US" smtClean="0"/>
              <a:pPr/>
              <a:t>39</a:t>
            </a:fld>
            <a:endParaRPr kumimoji="1" lang="ja-JP" altLang="en-US" dirty="0"/>
          </a:p>
        </p:txBody>
      </p:sp>
      <p:sp>
        <p:nvSpPr>
          <p:cNvPr id="4" name="コンテンツ プレースホルダー 3">
            <a:extLst>
              <a:ext uri="{FF2B5EF4-FFF2-40B4-BE49-F238E27FC236}">
                <a16:creationId xmlns:a16="http://schemas.microsoft.com/office/drawing/2014/main" id="{0B6847A8-98EE-B08C-78C5-CBF3AAEE037E}"/>
              </a:ext>
            </a:extLst>
          </p:cNvPr>
          <p:cNvSpPr>
            <a:spLocks noGrp="1"/>
          </p:cNvSpPr>
          <p:nvPr>
            <p:ph idx="13"/>
          </p:nvPr>
        </p:nvSpPr>
        <p:spPr>
          <a:xfrm>
            <a:off x="720000" y="4418238"/>
            <a:ext cx="6195150" cy="5162489"/>
          </a:xfrm>
        </p:spPr>
        <p:txBody>
          <a:bodyPr/>
          <a:lstStyle/>
          <a:p>
            <a:r>
              <a:rPr kumimoji="1" lang="ja-JP" altLang="en-US" dirty="0"/>
              <a:t>画像生成ＡＩは、学習によって得た「画像の特徴」を組み合わせ、自然な新しい画像を生成する仕組みです。イメージとしては、「大量の画像を学習したＡＩが、それらの特徴を参考に新しい画像を創り出す」というものです。</a:t>
            </a:r>
          </a:p>
          <a:p>
            <a:endParaRPr kumimoji="1" lang="ja-JP" altLang="en-US" dirty="0"/>
          </a:p>
          <a:p>
            <a:r>
              <a:rPr kumimoji="1" lang="ja-JP" altLang="en-US" dirty="0"/>
              <a:t>画像生成ＡＩは、「新機能の追加」「新モデルの登場」「料金体系の変更」「利用規約の改定」などが非常に頻繁に行われます。利用するときは、必ず各サービスの公式サイトで最新の情報を確認してください。</a:t>
            </a:r>
          </a:p>
          <a:p>
            <a:endParaRPr kumimoji="1" lang="ja-JP" altLang="en-US" dirty="0"/>
          </a:p>
        </p:txBody>
      </p:sp>
      <p:pic>
        <p:nvPicPr>
          <p:cNvPr id="10" name="コンテンツ プレースホルダー 9" descr="グラフィカル ユーザー インターフェイス, テキスト, アプリケーション, メール&#10;&#10;AI 生成コンテンツは誤りを含む可能性があります。">
            <a:extLst>
              <a:ext uri="{FF2B5EF4-FFF2-40B4-BE49-F238E27FC236}">
                <a16:creationId xmlns:a16="http://schemas.microsoft.com/office/drawing/2014/main" id="{A88EBE62-FDFD-5ED9-834F-C6FFEF1A49AB}"/>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41098" y="539750"/>
            <a:ext cx="6079066" cy="3419475"/>
          </a:xfrm>
          <a:ln w="12700">
            <a:solidFill>
              <a:schemeClr val="tx1">
                <a:lumMod val="50000"/>
                <a:lumOff val="50000"/>
              </a:schemeClr>
            </a:solidFill>
          </a:ln>
        </p:spPr>
      </p:pic>
    </p:spTree>
    <p:extLst>
      <p:ext uri="{BB962C8B-B14F-4D97-AF65-F5344CB8AC3E}">
        <p14:creationId xmlns:p14="http://schemas.microsoft.com/office/powerpoint/2010/main" val="175449069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コンテンツ プレースホルダー 5" descr="グラフィカル ユーザー インターフェイス, テキスト, メール&#10;&#10;AI 生成コンテンツは誤りを含む可能性があります。">
            <a:extLst>
              <a:ext uri="{FF2B5EF4-FFF2-40B4-BE49-F238E27FC236}">
                <a16:creationId xmlns:a16="http://schemas.microsoft.com/office/drawing/2014/main" id="{73EB3FE6-205E-3F7D-39DF-CC5066697150}"/>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41098" y="539750"/>
            <a:ext cx="6079066" cy="3419475"/>
          </a:xfrm>
          <a:ln w="12700">
            <a:solidFill>
              <a:schemeClr val="tx1">
                <a:lumMod val="50000"/>
                <a:lumOff val="50000"/>
              </a:schemeClr>
            </a:solidFill>
          </a:ln>
        </p:spPr>
      </p:pic>
      <p:sp>
        <p:nvSpPr>
          <p:cNvPr id="3" name="スライド番号プレースホルダー 2">
            <a:extLst>
              <a:ext uri="{FF2B5EF4-FFF2-40B4-BE49-F238E27FC236}">
                <a16:creationId xmlns:a16="http://schemas.microsoft.com/office/drawing/2014/main" id="{39870750-268A-1EA7-9240-3CBEC6461448}"/>
              </a:ext>
            </a:extLst>
          </p:cNvPr>
          <p:cNvSpPr>
            <a:spLocks noGrp="1"/>
          </p:cNvSpPr>
          <p:nvPr>
            <p:ph type="sldNum" sz="quarter" idx="12"/>
          </p:nvPr>
        </p:nvSpPr>
        <p:spPr/>
        <p:txBody>
          <a:bodyPr/>
          <a:lstStyle/>
          <a:p>
            <a:fld id="{08A8686B-222E-49F5-A450-9BF1E4A06C74}" type="slidenum">
              <a:rPr kumimoji="1" lang="ja-JP" altLang="en-US" smtClean="0"/>
              <a:pPr/>
              <a:t>40</a:t>
            </a:fld>
            <a:endParaRPr kumimoji="1" lang="ja-JP" altLang="en-US" dirty="0"/>
          </a:p>
        </p:txBody>
      </p:sp>
      <p:sp>
        <p:nvSpPr>
          <p:cNvPr id="4" name="コンテンツ プレースホルダー 3">
            <a:extLst>
              <a:ext uri="{FF2B5EF4-FFF2-40B4-BE49-F238E27FC236}">
                <a16:creationId xmlns:a16="http://schemas.microsoft.com/office/drawing/2014/main" id="{CC3115B7-CAC7-D998-EF3A-D787559B0ED1}"/>
              </a:ext>
            </a:extLst>
          </p:cNvPr>
          <p:cNvSpPr>
            <a:spLocks noGrp="1"/>
          </p:cNvSpPr>
          <p:nvPr>
            <p:ph idx="13"/>
          </p:nvPr>
        </p:nvSpPr>
        <p:spPr/>
        <p:txBody>
          <a:bodyPr/>
          <a:lstStyle/>
          <a:p>
            <a:pPr>
              <a:spcAft>
                <a:spcPts val="600"/>
              </a:spcAft>
            </a:pPr>
            <a:r>
              <a:rPr kumimoji="1" lang="en-US" altLang="ja-JP" dirty="0"/>
              <a:t>(1)</a:t>
            </a:r>
            <a:r>
              <a:rPr kumimoji="1" lang="ja-JP" altLang="en-US" dirty="0"/>
              <a:t> </a:t>
            </a:r>
            <a:r>
              <a:rPr kumimoji="1" lang="en-US" altLang="ja-JP" dirty="0"/>
              <a:t>Adobe Firefly</a:t>
            </a:r>
          </a:p>
          <a:p>
            <a:pPr marL="252000"/>
            <a:r>
              <a:rPr kumimoji="1" lang="ja-JP" altLang="en-US" dirty="0"/>
              <a:t>・学生プランあり</a:t>
            </a:r>
          </a:p>
          <a:p>
            <a:pPr marL="252000"/>
            <a:r>
              <a:rPr kumimoji="1" lang="ja-JP" altLang="en-US" dirty="0"/>
              <a:t>・高品質な画像・動画をテキストだけで作成できる</a:t>
            </a:r>
          </a:p>
          <a:p>
            <a:pPr marL="252000">
              <a:spcAft>
                <a:spcPts val="600"/>
              </a:spcAft>
            </a:pPr>
            <a:r>
              <a:rPr kumimoji="1" lang="ja-JP" altLang="en-US" dirty="0"/>
              <a:t>・商用利用の安全性が高い</a:t>
            </a:r>
            <a:r>
              <a:rPr kumimoji="1" lang="en-US" altLang="ja-JP" dirty="0"/>
              <a:t>(</a:t>
            </a:r>
            <a:r>
              <a:rPr kumimoji="1" lang="ja-JP" altLang="en-US" dirty="0"/>
              <a:t>著作権的に安心</a:t>
            </a:r>
            <a:r>
              <a:rPr kumimoji="1" lang="en-US" altLang="ja-JP" dirty="0"/>
              <a:t>)</a:t>
            </a:r>
            <a:endParaRPr kumimoji="1" lang="ja-JP" altLang="en-US" dirty="0"/>
          </a:p>
          <a:p>
            <a:pPr marL="252000"/>
            <a:r>
              <a:rPr kumimoji="1" lang="ja-JP" altLang="en-US" dirty="0"/>
              <a:t>　→ 学校・ビジネス・</a:t>
            </a:r>
            <a:r>
              <a:rPr kumimoji="1" lang="en-US" altLang="ja-JP" dirty="0"/>
              <a:t>SNS</a:t>
            </a:r>
            <a:r>
              <a:rPr kumimoji="1" lang="ja-JP" altLang="en-US" dirty="0"/>
              <a:t>のいずれでも使いやすいサービスです。</a:t>
            </a:r>
          </a:p>
          <a:p>
            <a:pPr>
              <a:spcBef>
                <a:spcPts val="1200"/>
              </a:spcBef>
              <a:spcAft>
                <a:spcPts val="600"/>
              </a:spcAft>
            </a:pPr>
            <a:r>
              <a:rPr kumimoji="1" lang="en-US" altLang="ja-JP" dirty="0"/>
              <a:t>(2)</a:t>
            </a:r>
            <a:r>
              <a:rPr kumimoji="1" lang="ja-JP" altLang="en-US" dirty="0"/>
              <a:t> </a:t>
            </a:r>
            <a:r>
              <a:rPr kumimoji="1" lang="en-US" altLang="ja-JP" dirty="0"/>
              <a:t>Stable Diffusion</a:t>
            </a:r>
          </a:p>
          <a:p>
            <a:pPr marL="252000"/>
            <a:r>
              <a:rPr kumimoji="1" lang="ja-JP" altLang="en-US" dirty="0"/>
              <a:t>・基本無料で利用可能</a:t>
            </a:r>
          </a:p>
          <a:p>
            <a:pPr marL="252000"/>
            <a:r>
              <a:rPr kumimoji="1" lang="ja-JP" altLang="en-US" dirty="0"/>
              <a:t>・好きなスタイルに調整できる自由度の高さが特徴</a:t>
            </a:r>
          </a:p>
          <a:p>
            <a:pPr marL="252000">
              <a:spcAft>
                <a:spcPts val="600"/>
              </a:spcAft>
            </a:pPr>
            <a:r>
              <a:rPr kumimoji="1" lang="ja-JP" altLang="en-US" dirty="0"/>
              <a:t>・拡張機能に対応し、細かい表現が可能</a:t>
            </a:r>
          </a:p>
          <a:p>
            <a:pPr marL="252000"/>
            <a:r>
              <a:rPr kumimoji="1" lang="ja-JP" altLang="en-US" dirty="0"/>
              <a:t>　→ 学習や課題、</a:t>
            </a:r>
            <a:r>
              <a:rPr kumimoji="1" lang="en-US" altLang="ja-JP" dirty="0"/>
              <a:t>SNS</a:t>
            </a:r>
            <a:r>
              <a:rPr kumimoji="1" lang="ja-JP" altLang="en-US" dirty="0"/>
              <a:t>、ポートフォリオ制作に適しており“学びながら使えるＡＩ</a:t>
            </a:r>
            <a:r>
              <a:rPr kumimoji="1" lang="en-US" altLang="ja-JP" dirty="0"/>
              <a:t>”</a:t>
            </a:r>
            <a:r>
              <a:rPr kumimoji="1" lang="ja-JP" altLang="en-US" dirty="0"/>
              <a:t>です。</a:t>
            </a:r>
          </a:p>
          <a:p>
            <a:pPr>
              <a:spcBef>
                <a:spcPts val="1200"/>
              </a:spcBef>
              <a:spcAft>
                <a:spcPts val="600"/>
              </a:spcAft>
            </a:pPr>
            <a:r>
              <a:rPr kumimoji="1" lang="en-US" altLang="ja-JP" dirty="0"/>
              <a:t>(3)</a:t>
            </a:r>
            <a:r>
              <a:rPr kumimoji="1" lang="ja-JP" altLang="en-US" dirty="0"/>
              <a:t> </a:t>
            </a:r>
            <a:r>
              <a:rPr kumimoji="1" lang="en-US" altLang="ja-JP" dirty="0"/>
              <a:t>DALL-E</a:t>
            </a:r>
          </a:p>
          <a:p>
            <a:pPr marL="252000"/>
            <a:r>
              <a:rPr kumimoji="1" lang="ja-JP" altLang="en-US" dirty="0"/>
              <a:t>・</a:t>
            </a:r>
            <a:r>
              <a:rPr kumimoji="1" lang="en-US" altLang="ja-JP" dirty="0"/>
              <a:t>ChatGPT</a:t>
            </a:r>
            <a:r>
              <a:rPr kumimoji="1" lang="ja-JP" altLang="en-US" dirty="0"/>
              <a:t>の画面から直接生成可能</a:t>
            </a:r>
          </a:p>
          <a:p>
            <a:pPr marL="252000"/>
            <a:r>
              <a:rPr kumimoji="1" lang="ja-JP" altLang="en-US" dirty="0"/>
              <a:t>・テキストだけで高品質な画像を生成</a:t>
            </a:r>
          </a:p>
          <a:p>
            <a:pPr marL="252000">
              <a:spcAft>
                <a:spcPts val="600"/>
              </a:spcAft>
            </a:pPr>
            <a:r>
              <a:rPr kumimoji="1" lang="ja-JP" altLang="en-US" dirty="0"/>
              <a:t>・レポート・資料・</a:t>
            </a:r>
            <a:r>
              <a:rPr kumimoji="1" lang="en-US" altLang="ja-JP" dirty="0"/>
              <a:t>SNS</a:t>
            </a:r>
            <a:r>
              <a:rPr kumimoji="1" lang="ja-JP" altLang="en-US" dirty="0"/>
              <a:t>投稿への活用が容易</a:t>
            </a:r>
          </a:p>
          <a:p>
            <a:pPr marL="252000">
              <a:spcAft>
                <a:spcPts val="1200"/>
              </a:spcAft>
            </a:pPr>
            <a:r>
              <a:rPr lang="ja-JP" altLang="en-US" dirty="0"/>
              <a:t>　</a:t>
            </a:r>
            <a:r>
              <a:rPr kumimoji="1" lang="ja-JP" altLang="en-US" dirty="0"/>
              <a:t>→「手軽さ」と「実用性」が高い画像生成ＡＩです。</a:t>
            </a:r>
          </a:p>
          <a:p>
            <a:r>
              <a:rPr kumimoji="1" lang="en-US" altLang="ja-JP" dirty="0"/>
              <a:t>※ </a:t>
            </a:r>
            <a:r>
              <a:rPr kumimoji="1" lang="ja-JP" altLang="en-US" dirty="0"/>
              <a:t>紹介した３つはすべて日本語に対応しています。</a:t>
            </a:r>
          </a:p>
          <a:p>
            <a:endParaRPr kumimoji="1" lang="ja-JP" altLang="en-US" dirty="0"/>
          </a:p>
        </p:txBody>
      </p:sp>
    </p:spTree>
    <p:extLst>
      <p:ext uri="{BB962C8B-B14F-4D97-AF65-F5344CB8AC3E}">
        <p14:creationId xmlns:p14="http://schemas.microsoft.com/office/powerpoint/2010/main" val="1619040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コンテンツ プレースホルダー 5" descr="グラフィカル ユーザー インターフェイス, テキスト, メール&#10;&#10;AI 生成コンテンツは誤りを含む可能性があります。">
            <a:extLst>
              <a:ext uri="{FF2B5EF4-FFF2-40B4-BE49-F238E27FC236}">
                <a16:creationId xmlns:a16="http://schemas.microsoft.com/office/drawing/2014/main" id="{3B1D8C86-6B76-A2BF-4565-26135CAA4F09}"/>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41098" y="539750"/>
            <a:ext cx="6079066" cy="3419475"/>
          </a:xfrm>
          <a:ln w="12700">
            <a:solidFill>
              <a:schemeClr val="tx1">
                <a:lumMod val="50000"/>
                <a:lumOff val="50000"/>
              </a:schemeClr>
            </a:solidFill>
          </a:ln>
        </p:spPr>
      </p:pic>
      <p:sp>
        <p:nvSpPr>
          <p:cNvPr id="3" name="スライド番号プレースホルダー 2">
            <a:extLst>
              <a:ext uri="{FF2B5EF4-FFF2-40B4-BE49-F238E27FC236}">
                <a16:creationId xmlns:a16="http://schemas.microsoft.com/office/drawing/2014/main" id="{F8FA7F1A-B030-2C8D-B726-714D343A33FE}"/>
              </a:ext>
            </a:extLst>
          </p:cNvPr>
          <p:cNvSpPr>
            <a:spLocks noGrp="1"/>
          </p:cNvSpPr>
          <p:nvPr>
            <p:ph type="sldNum" sz="quarter" idx="12"/>
          </p:nvPr>
        </p:nvSpPr>
        <p:spPr/>
        <p:txBody>
          <a:bodyPr/>
          <a:lstStyle/>
          <a:p>
            <a:fld id="{08A8686B-222E-49F5-A450-9BF1E4A06C74}" type="slidenum">
              <a:rPr kumimoji="1" lang="ja-JP" altLang="en-US" smtClean="0"/>
              <a:pPr/>
              <a:t>41</a:t>
            </a:fld>
            <a:endParaRPr kumimoji="1" lang="ja-JP" altLang="en-US" dirty="0"/>
          </a:p>
        </p:txBody>
      </p:sp>
      <p:sp>
        <p:nvSpPr>
          <p:cNvPr id="4" name="コンテンツ プレースホルダー 3">
            <a:extLst>
              <a:ext uri="{FF2B5EF4-FFF2-40B4-BE49-F238E27FC236}">
                <a16:creationId xmlns:a16="http://schemas.microsoft.com/office/drawing/2014/main" id="{50B013BD-D122-C6C0-D554-5FFAEC7FC8C2}"/>
              </a:ext>
            </a:extLst>
          </p:cNvPr>
          <p:cNvSpPr>
            <a:spLocks noGrp="1"/>
          </p:cNvSpPr>
          <p:nvPr>
            <p:ph idx="13"/>
          </p:nvPr>
        </p:nvSpPr>
        <p:spPr>
          <a:xfrm>
            <a:off x="720000" y="4418238"/>
            <a:ext cx="6100164" cy="5162489"/>
          </a:xfrm>
        </p:spPr>
        <p:txBody>
          <a:bodyPr/>
          <a:lstStyle/>
          <a:p>
            <a:pPr>
              <a:spcAft>
                <a:spcPts val="600"/>
              </a:spcAft>
            </a:pPr>
            <a:r>
              <a:rPr kumimoji="1" lang="en-US" altLang="ja-JP" dirty="0"/>
              <a:t>(1)</a:t>
            </a:r>
            <a:r>
              <a:rPr kumimoji="1" lang="ja-JP" altLang="en-US" dirty="0"/>
              <a:t> 実務で役立つスキルである</a:t>
            </a:r>
          </a:p>
          <a:p>
            <a:pPr marL="252000"/>
            <a:r>
              <a:rPr kumimoji="1" lang="ja-JP" altLang="en-US" dirty="0"/>
              <a:t>画像生成ＡＩは公務員試験と直接の関係はありませんが、社会人になった後の実務では</a:t>
            </a:r>
            <a:endParaRPr kumimoji="1" lang="en-US" altLang="ja-JP" dirty="0"/>
          </a:p>
          <a:p>
            <a:pPr marL="252000"/>
            <a:r>
              <a:rPr kumimoji="1" lang="ja-JP" altLang="en-US" dirty="0"/>
              <a:t>非常に役立つ技術です。「調査報告書のイメージ図」「地域イベントのポスター」「広報誌」「講演・説明会のスライド」「防災啓発チラシ」など、視覚的な資料が求められる</a:t>
            </a:r>
            <a:endParaRPr kumimoji="1" lang="en-US" altLang="ja-JP" dirty="0"/>
          </a:p>
          <a:p>
            <a:pPr marL="252000"/>
            <a:r>
              <a:rPr kumimoji="1" lang="ja-JP" altLang="en-US" dirty="0"/>
              <a:t>場面が増える中、画像生成ＡＩを扱えることは大きな強みとなります。</a:t>
            </a:r>
          </a:p>
          <a:p>
            <a:pPr>
              <a:spcBef>
                <a:spcPts val="1200"/>
              </a:spcBef>
              <a:spcAft>
                <a:spcPts val="600"/>
              </a:spcAft>
            </a:pPr>
            <a:r>
              <a:rPr kumimoji="1" lang="en-US" altLang="ja-JP" dirty="0"/>
              <a:t>(2)</a:t>
            </a:r>
            <a:r>
              <a:rPr kumimoji="1" lang="ja-JP" altLang="en-US" dirty="0"/>
              <a:t> 公務員業務とイラストの相性が良い</a:t>
            </a:r>
          </a:p>
          <a:p>
            <a:pPr marL="252000"/>
            <a:r>
              <a:rPr kumimoji="1" lang="ja-JP" altLang="en-US" dirty="0"/>
              <a:t>行政では「わかりやすい資料」が求められるため、シンプルで伝わりやすいイラストを</a:t>
            </a:r>
            <a:endParaRPr kumimoji="1" lang="en-US" altLang="ja-JP" dirty="0"/>
          </a:p>
          <a:p>
            <a:pPr marL="252000"/>
            <a:r>
              <a:rPr kumimoji="1" lang="ja-JP" altLang="en-US" dirty="0"/>
              <a:t>短時間で作成できる画像生成ＡＩは非常に有効です。</a:t>
            </a:r>
            <a:endParaRPr kumimoji="1" lang="en-US" altLang="ja-JP" dirty="0"/>
          </a:p>
          <a:p>
            <a:pPr marL="108000"/>
            <a:r>
              <a:rPr kumimoji="1" lang="ja-JP" altLang="en-US" dirty="0"/>
              <a:t>「若者向けイベント案内」「保護者向け注意喚起」「高齢者向け説明資料」「地域行事・</a:t>
            </a:r>
            <a:endParaRPr kumimoji="1" lang="en-US" altLang="ja-JP" dirty="0"/>
          </a:p>
          <a:p>
            <a:pPr marL="252000"/>
            <a:r>
              <a:rPr kumimoji="1" lang="ja-JP" altLang="en-US" dirty="0"/>
              <a:t>防災イベントのポスター」など学生のうちに触れておくことで就職後すぐに実務で活かせるスキルになります。</a:t>
            </a:r>
          </a:p>
          <a:p>
            <a:pPr>
              <a:spcBef>
                <a:spcPts val="1200"/>
              </a:spcBef>
              <a:spcAft>
                <a:spcPts val="600"/>
              </a:spcAft>
            </a:pPr>
            <a:r>
              <a:rPr kumimoji="1" lang="en-US" altLang="ja-JP" dirty="0"/>
              <a:t>(3)</a:t>
            </a:r>
            <a:r>
              <a:rPr kumimoji="1" lang="ja-JP" altLang="en-US" dirty="0"/>
              <a:t> 画像生成以外の便利機能も多い</a:t>
            </a:r>
          </a:p>
          <a:p>
            <a:pPr marL="252000"/>
            <a:r>
              <a:rPr kumimoji="1" lang="ja-JP" altLang="en-US" dirty="0"/>
              <a:t>画像生成ＡＩは、画像を“描く”だけではありません。</a:t>
            </a:r>
          </a:p>
          <a:p>
            <a:pPr marL="108000"/>
            <a:r>
              <a:rPr kumimoji="1" lang="ja-JP" altLang="en-US" dirty="0"/>
              <a:t>「不要物の削除」「背景の差し替え」「人物や物体の切り抜き」「古い写真の修復」</a:t>
            </a:r>
            <a:endParaRPr kumimoji="1" lang="en-US" altLang="ja-JP" dirty="0"/>
          </a:p>
          <a:p>
            <a:pPr marL="108000"/>
            <a:r>
              <a:rPr kumimoji="1" lang="ja-JP" altLang="en-US" dirty="0"/>
              <a:t>「画質改善」など、日常利用から実務まで幅広く役立ちます。</a:t>
            </a:r>
          </a:p>
          <a:p>
            <a:pPr marL="252000"/>
            <a:r>
              <a:rPr kumimoji="1" lang="ja-JP" altLang="en-US" dirty="0"/>
              <a:t>公務員志望の学生にとっても、学習・趣味・</a:t>
            </a:r>
            <a:r>
              <a:rPr kumimoji="1" lang="en-US" altLang="ja-JP" dirty="0"/>
              <a:t>SNS</a:t>
            </a:r>
            <a:r>
              <a:rPr kumimoji="1" lang="ja-JP" altLang="en-US" dirty="0"/>
              <a:t>・資料作成など、多方面で活用できる</a:t>
            </a:r>
            <a:endParaRPr kumimoji="1" lang="en-US" altLang="ja-JP" dirty="0"/>
          </a:p>
          <a:p>
            <a:pPr marL="252000"/>
            <a:r>
              <a:rPr kumimoji="1" lang="ja-JP" altLang="en-US" dirty="0"/>
              <a:t>実務的なスキルです。</a:t>
            </a:r>
          </a:p>
          <a:p>
            <a:endParaRPr kumimoji="1" lang="ja-JP" altLang="en-US" dirty="0"/>
          </a:p>
        </p:txBody>
      </p:sp>
    </p:spTree>
    <p:extLst>
      <p:ext uri="{BB962C8B-B14F-4D97-AF65-F5344CB8AC3E}">
        <p14:creationId xmlns:p14="http://schemas.microsoft.com/office/powerpoint/2010/main" val="425846798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コンテンツ プレースホルダー 5" descr="テキスト&#10;&#10;AI 生成コンテンツは誤りを含む可能性があります。">
            <a:extLst>
              <a:ext uri="{FF2B5EF4-FFF2-40B4-BE49-F238E27FC236}">
                <a16:creationId xmlns:a16="http://schemas.microsoft.com/office/drawing/2014/main" id="{BB557609-3054-40DF-8798-FDFB4026C62B}"/>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41098" y="539750"/>
            <a:ext cx="6079066" cy="3419475"/>
          </a:xfrm>
          <a:ln w="12700">
            <a:solidFill>
              <a:schemeClr val="tx1">
                <a:lumMod val="50000"/>
                <a:lumOff val="50000"/>
              </a:schemeClr>
            </a:solidFill>
          </a:ln>
        </p:spPr>
      </p:pic>
      <p:sp>
        <p:nvSpPr>
          <p:cNvPr id="3" name="スライド番号プレースホルダー 2">
            <a:extLst>
              <a:ext uri="{FF2B5EF4-FFF2-40B4-BE49-F238E27FC236}">
                <a16:creationId xmlns:a16="http://schemas.microsoft.com/office/drawing/2014/main" id="{BD2FEE8B-4262-5CCB-4559-610A461B677D}"/>
              </a:ext>
            </a:extLst>
          </p:cNvPr>
          <p:cNvSpPr>
            <a:spLocks noGrp="1"/>
          </p:cNvSpPr>
          <p:nvPr>
            <p:ph type="sldNum" sz="quarter" idx="12"/>
          </p:nvPr>
        </p:nvSpPr>
        <p:spPr/>
        <p:txBody>
          <a:bodyPr/>
          <a:lstStyle/>
          <a:p>
            <a:fld id="{08A8686B-222E-49F5-A450-9BF1E4A06C74}" type="slidenum">
              <a:rPr kumimoji="1" lang="ja-JP" altLang="en-US" smtClean="0"/>
              <a:pPr/>
              <a:t>42</a:t>
            </a:fld>
            <a:endParaRPr kumimoji="1" lang="ja-JP" altLang="en-US" dirty="0"/>
          </a:p>
        </p:txBody>
      </p:sp>
      <p:sp>
        <p:nvSpPr>
          <p:cNvPr id="4" name="コンテンツ プレースホルダー 3">
            <a:extLst>
              <a:ext uri="{FF2B5EF4-FFF2-40B4-BE49-F238E27FC236}">
                <a16:creationId xmlns:a16="http://schemas.microsoft.com/office/drawing/2014/main" id="{6B749A34-980B-002F-551E-EBC1FB3B4466}"/>
              </a:ext>
            </a:extLst>
          </p:cNvPr>
          <p:cNvSpPr>
            <a:spLocks noGrp="1"/>
          </p:cNvSpPr>
          <p:nvPr>
            <p:ph idx="13"/>
          </p:nvPr>
        </p:nvSpPr>
        <p:spPr/>
        <p:txBody>
          <a:bodyPr/>
          <a:lstStyle/>
          <a:p>
            <a:r>
              <a:rPr kumimoji="1" lang="ja-JP" altLang="en-US" dirty="0"/>
              <a:t>画像生成ＡＩを使う上で欠かせないのが「著作権」の知識です。</a:t>
            </a:r>
          </a:p>
          <a:p>
            <a:r>
              <a:rPr kumimoji="1" lang="ja-JP" altLang="en-US" dirty="0"/>
              <a:t>公的機関やＳＮＳで使用する際には特に注意が必要です。</a:t>
            </a:r>
          </a:p>
          <a:p>
            <a:endParaRPr kumimoji="1" lang="ja-JP" altLang="en-US" dirty="0"/>
          </a:p>
        </p:txBody>
      </p:sp>
    </p:spTree>
    <p:extLst>
      <p:ext uri="{BB962C8B-B14F-4D97-AF65-F5344CB8AC3E}">
        <p14:creationId xmlns:p14="http://schemas.microsoft.com/office/powerpoint/2010/main" val="177139505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コンテンツ プレースホルダー 5" descr="グラフィカル ユーザー インターフェイス, テキスト, アプリケーション, メール&#10;&#10;AI 生成コンテンツは誤りを含む可能性があります。">
            <a:extLst>
              <a:ext uri="{FF2B5EF4-FFF2-40B4-BE49-F238E27FC236}">
                <a16:creationId xmlns:a16="http://schemas.microsoft.com/office/drawing/2014/main" id="{B6FE5141-013B-A800-BB13-AE462910881D}"/>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41098" y="539750"/>
            <a:ext cx="6079066" cy="3419475"/>
          </a:xfrm>
          <a:ln w="12700">
            <a:solidFill>
              <a:schemeClr val="tx1">
                <a:lumMod val="50000"/>
                <a:lumOff val="50000"/>
              </a:schemeClr>
            </a:solidFill>
          </a:ln>
        </p:spPr>
      </p:pic>
      <p:sp>
        <p:nvSpPr>
          <p:cNvPr id="3" name="スライド番号プレースホルダー 2">
            <a:extLst>
              <a:ext uri="{FF2B5EF4-FFF2-40B4-BE49-F238E27FC236}">
                <a16:creationId xmlns:a16="http://schemas.microsoft.com/office/drawing/2014/main" id="{A1F88066-37CD-45DE-41FD-D481F3FEDE21}"/>
              </a:ext>
            </a:extLst>
          </p:cNvPr>
          <p:cNvSpPr>
            <a:spLocks noGrp="1"/>
          </p:cNvSpPr>
          <p:nvPr>
            <p:ph type="sldNum" sz="quarter" idx="12"/>
          </p:nvPr>
        </p:nvSpPr>
        <p:spPr/>
        <p:txBody>
          <a:bodyPr/>
          <a:lstStyle/>
          <a:p>
            <a:fld id="{08A8686B-222E-49F5-A450-9BF1E4A06C74}" type="slidenum">
              <a:rPr kumimoji="1" lang="ja-JP" altLang="en-US" smtClean="0"/>
              <a:pPr/>
              <a:t>43</a:t>
            </a:fld>
            <a:endParaRPr kumimoji="1" lang="ja-JP" altLang="en-US" dirty="0"/>
          </a:p>
        </p:txBody>
      </p:sp>
      <p:sp>
        <p:nvSpPr>
          <p:cNvPr id="4" name="コンテンツ プレースホルダー 3">
            <a:extLst>
              <a:ext uri="{FF2B5EF4-FFF2-40B4-BE49-F238E27FC236}">
                <a16:creationId xmlns:a16="http://schemas.microsoft.com/office/drawing/2014/main" id="{28BDD110-A877-7FEB-7781-63FDE2538255}"/>
              </a:ext>
            </a:extLst>
          </p:cNvPr>
          <p:cNvSpPr>
            <a:spLocks noGrp="1"/>
          </p:cNvSpPr>
          <p:nvPr>
            <p:ph idx="13"/>
          </p:nvPr>
        </p:nvSpPr>
        <p:spPr/>
        <p:txBody>
          <a:bodyPr/>
          <a:lstStyle/>
          <a:p>
            <a:r>
              <a:rPr kumimoji="1" lang="ja-JP" altLang="en-US" dirty="0"/>
              <a:t>生成ＡＩ、画像生成ＡＩを活用する上で、必ず知る必要があります。</a:t>
            </a:r>
          </a:p>
          <a:p>
            <a:pPr>
              <a:spcAft>
                <a:spcPts val="1200"/>
              </a:spcAft>
            </a:pPr>
            <a:r>
              <a:rPr kumimoji="1" lang="ja-JP" altLang="en-US" dirty="0"/>
              <a:t>著作権とは、創作された“表現”に自動で発生する権利です。</a:t>
            </a:r>
          </a:p>
          <a:p>
            <a:pPr marL="144000"/>
            <a:r>
              <a:rPr kumimoji="1" lang="ja-JP" altLang="en-US" dirty="0"/>
              <a:t>特徴：申請や登録は不要</a:t>
            </a:r>
          </a:p>
          <a:p>
            <a:pPr marL="144000"/>
            <a:r>
              <a:rPr lang="ja-JP" altLang="en-US" dirty="0"/>
              <a:t>　　　</a:t>
            </a:r>
            <a:r>
              <a:rPr kumimoji="1" lang="ja-JP" altLang="en-US" dirty="0"/>
              <a:t>作品を作った時点で権利が発生する</a:t>
            </a:r>
          </a:p>
          <a:p>
            <a:pPr marL="144000">
              <a:spcAft>
                <a:spcPts val="1200"/>
              </a:spcAft>
            </a:pPr>
            <a:r>
              <a:rPr kumimoji="1" lang="ja-JP" altLang="en-US" dirty="0"/>
              <a:t>　　　作者を守り、無断利用を防ぐための</a:t>
            </a:r>
            <a:r>
              <a:rPr lang="ja-JP" altLang="en-US" dirty="0"/>
              <a:t>仕組み</a:t>
            </a:r>
            <a:endParaRPr lang="en-US" altLang="ja-JP" dirty="0"/>
          </a:p>
          <a:p>
            <a:r>
              <a:rPr kumimoji="1" lang="ja-JP" altLang="en-US" dirty="0"/>
              <a:t>■著作権の２つの権利</a:t>
            </a:r>
          </a:p>
          <a:p>
            <a:pPr marL="180000">
              <a:spcBef>
                <a:spcPts val="600"/>
              </a:spcBef>
              <a:spcAft>
                <a:spcPts val="600"/>
              </a:spcAft>
            </a:pPr>
            <a:r>
              <a:rPr kumimoji="1" lang="en-US" altLang="ja-JP" dirty="0"/>
              <a:t>(1)</a:t>
            </a:r>
            <a:r>
              <a:rPr kumimoji="1" lang="ja-JP" altLang="en-US" dirty="0"/>
              <a:t> 著作財産権</a:t>
            </a:r>
          </a:p>
          <a:p>
            <a:pPr marL="432000">
              <a:spcAft>
                <a:spcPts val="1200"/>
              </a:spcAft>
            </a:pPr>
            <a:r>
              <a:rPr kumimoji="1" lang="ja-JP" altLang="en-US" dirty="0"/>
              <a:t>作品をコピー・販売・公開する権利です。無断利用は著作権侵害となります。</a:t>
            </a:r>
          </a:p>
          <a:p>
            <a:pPr marL="576000"/>
            <a:r>
              <a:rPr kumimoji="1" lang="ja-JP" altLang="en-US" dirty="0"/>
              <a:t>例：他人のイラストを</a:t>
            </a:r>
            <a:r>
              <a:rPr kumimoji="1" lang="en-US" altLang="ja-JP" dirty="0"/>
              <a:t>SNS</a:t>
            </a:r>
            <a:r>
              <a:rPr kumimoji="1" lang="ja-JP" altLang="en-US" dirty="0"/>
              <a:t>アイコンに使う → 侵害</a:t>
            </a:r>
          </a:p>
          <a:p>
            <a:pPr marL="576000"/>
            <a:r>
              <a:rPr lang="ja-JP" altLang="en-US" dirty="0"/>
              <a:t>　　</a:t>
            </a:r>
            <a:r>
              <a:rPr kumimoji="1" lang="ja-JP" altLang="en-US" dirty="0"/>
              <a:t>市販教材をコピーして配布する → 侵害</a:t>
            </a:r>
          </a:p>
          <a:p>
            <a:pPr marL="180000">
              <a:spcBef>
                <a:spcPts val="1200"/>
              </a:spcBef>
              <a:spcAft>
                <a:spcPts val="600"/>
              </a:spcAft>
            </a:pPr>
            <a:r>
              <a:rPr kumimoji="1" lang="en-US" altLang="ja-JP" dirty="0"/>
              <a:t>(2)</a:t>
            </a:r>
            <a:r>
              <a:rPr kumimoji="1" lang="ja-JP" altLang="en-US" dirty="0"/>
              <a:t> 著作者人格権</a:t>
            </a:r>
          </a:p>
          <a:p>
            <a:pPr marL="432000"/>
            <a:r>
              <a:rPr kumimoji="1" lang="ja-JP" altLang="en-US" dirty="0"/>
              <a:t>作品と作者のつながりを守る権利です。勝手に改変されたり、作者名を勝手に変えられたりしないよう保護します。</a:t>
            </a:r>
          </a:p>
        </p:txBody>
      </p:sp>
    </p:spTree>
    <p:extLst>
      <p:ext uri="{BB962C8B-B14F-4D97-AF65-F5344CB8AC3E}">
        <p14:creationId xmlns:p14="http://schemas.microsoft.com/office/powerpoint/2010/main" val="305316124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コンテンツ プレースホルダー 5" descr="テキスト&#10;&#10;AI 生成コンテンツは誤りを含む可能性があります。">
            <a:extLst>
              <a:ext uri="{FF2B5EF4-FFF2-40B4-BE49-F238E27FC236}">
                <a16:creationId xmlns:a16="http://schemas.microsoft.com/office/drawing/2014/main" id="{00E54754-A051-A665-8CDA-53B9D64D840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41098" y="539750"/>
            <a:ext cx="6079066" cy="3419475"/>
          </a:xfrm>
          <a:ln w="12700">
            <a:solidFill>
              <a:schemeClr val="tx1">
                <a:lumMod val="50000"/>
                <a:lumOff val="50000"/>
              </a:schemeClr>
            </a:solidFill>
          </a:ln>
        </p:spPr>
      </p:pic>
      <p:sp>
        <p:nvSpPr>
          <p:cNvPr id="3" name="スライド番号プレースホルダー 2">
            <a:extLst>
              <a:ext uri="{FF2B5EF4-FFF2-40B4-BE49-F238E27FC236}">
                <a16:creationId xmlns:a16="http://schemas.microsoft.com/office/drawing/2014/main" id="{835AA6A4-A42F-4BEB-19E0-60BE44E1A003}"/>
              </a:ext>
            </a:extLst>
          </p:cNvPr>
          <p:cNvSpPr>
            <a:spLocks noGrp="1"/>
          </p:cNvSpPr>
          <p:nvPr>
            <p:ph type="sldNum" sz="quarter" idx="12"/>
          </p:nvPr>
        </p:nvSpPr>
        <p:spPr/>
        <p:txBody>
          <a:bodyPr/>
          <a:lstStyle/>
          <a:p>
            <a:fld id="{08A8686B-222E-49F5-A450-9BF1E4A06C74}" type="slidenum">
              <a:rPr kumimoji="1" lang="ja-JP" altLang="en-US" smtClean="0"/>
              <a:pPr/>
              <a:t>44</a:t>
            </a:fld>
            <a:endParaRPr kumimoji="1" lang="ja-JP" altLang="en-US" dirty="0"/>
          </a:p>
        </p:txBody>
      </p:sp>
      <p:sp>
        <p:nvSpPr>
          <p:cNvPr id="4" name="コンテンツ プレースホルダー 3">
            <a:extLst>
              <a:ext uri="{FF2B5EF4-FFF2-40B4-BE49-F238E27FC236}">
                <a16:creationId xmlns:a16="http://schemas.microsoft.com/office/drawing/2014/main" id="{BB7A3C85-A4D5-7C9D-0F1B-92785F579C21}"/>
              </a:ext>
            </a:extLst>
          </p:cNvPr>
          <p:cNvSpPr>
            <a:spLocks noGrp="1"/>
          </p:cNvSpPr>
          <p:nvPr>
            <p:ph idx="13"/>
          </p:nvPr>
        </p:nvSpPr>
        <p:spPr>
          <a:xfrm>
            <a:off x="720000" y="4418238"/>
            <a:ext cx="6214200" cy="5491491"/>
          </a:xfrm>
        </p:spPr>
        <p:txBody>
          <a:bodyPr/>
          <a:lstStyle/>
          <a:p>
            <a:r>
              <a:rPr kumimoji="1" lang="ja-JP" altLang="en-US" dirty="0"/>
              <a:t>生成ＡＩで作成した画像を商用利用する場合は、必ず各サービスの利用規約を確認してください。</a:t>
            </a:r>
          </a:p>
          <a:p>
            <a:pPr marL="144000">
              <a:spcBef>
                <a:spcPts val="1200"/>
              </a:spcBef>
            </a:pPr>
            <a:r>
              <a:rPr kumimoji="1" lang="ja-JP" altLang="en-US" dirty="0"/>
              <a:t>規約例：商用利用</a:t>
            </a:r>
            <a:r>
              <a:rPr kumimoji="1" lang="en-US" altLang="ja-JP" dirty="0"/>
              <a:t>OK</a:t>
            </a:r>
          </a:p>
          <a:p>
            <a:pPr marL="144000"/>
            <a:r>
              <a:rPr kumimoji="1" lang="ja-JP" altLang="en-US" dirty="0"/>
              <a:t>　　　　クレジット表記が必要</a:t>
            </a:r>
          </a:p>
          <a:p>
            <a:pPr marL="144000"/>
            <a:r>
              <a:rPr kumimoji="1" lang="ja-JP" altLang="en-US" dirty="0"/>
              <a:t>　　　　商用利用</a:t>
            </a:r>
            <a:r>
              <a:rPr kumimoji="1" lang="en-US" altLang="ja-JP" dirty="0"/>
              <a:t>NG</a:t>
            </a:r>
          </a:p>
          <a:p>
            <a:pPr marL="144000"/>
            <a:r>
              <a:rPr kumimoji="1" lang="ja-JP" altLang="en-US" dirty="0"/>
              <a:t>　　　　商用利用には追加料金が必要　</a:t>
            </a:r>
            <a:r>
              <a:rPr kumimoji="1" lang="ja-JP" altLang="en-US" sz="900" dirty="0"/>
              <a:t>など</a:t>
            </a:r>
            <a:endParaRPr kumimoji="1" lang="ja-JP" altLang="en-US" dirty="0"/>
          </a:p>
          <a:p>
            <a:pPr>
              <a:spcBef>
                <a:spcPts val="1200"/>
              </a:spcBef>
              <a:spcAft>
                <a:spcPts val="1200"/>
              </a:spcAft>
            </a:pPr>
            <a:r>
              <a:rPr kumimoji="1" lang="ja-JP" altLang="en-US" dirty="0"/>
              <a:t>ＡＩサービスは規約が頻繁に変更されるため、公式サイトで最新情報を確認することが重要です。　</a:t>
            </a:r>
            <a:endParaRPr kumimoji="1" lang="en-US" altLang="ja-JP" dirty="0"/>
          </a:p>
          <a:p>
            <a:pPr>
              <a:spcAft>
                <a:spcPts val="600"/>
              </a:spcAft>
            </a:pPr>
            <a:r>
              <a:rPr lang="ja-JP" altLang="en-US" dirty="0"/>
              <a:t>■ </a:t>
            </a:r>
            <a:r>
              <a:rPr kumimoji="1" lang="en-US" altLang="ja-JP" dirty="0"/>
              <a:t>Q</a:t>
            </a:r>
            <a:r>
              <a:rPr kumimoji="1" lang="ja-JP" altLang="en-US" dirty="0"/>
              <a:t>＆</a:t>
            </a:r>
            <a:r>
              <a:rPr kumimoji="1" lang="en-US" altLang="ja-JP" dirty="0"/>
              <a:t>A</a:t>
            </a:r>
          </a:p>
          <a:p>
            <a:pPr>
              <a:spcAft>
                <a:spcPts val="600"/>
              </a:spcAft>
            </a:pPr>
            <a:r>
              <a:rPr kumimoji="1" lang="en-US" altLang="ja-JP" dirty="0"/>
              <a:t>(1)</a:t>
            </a:r>
            <a:r>
              <a:rPr kumimoji="1" lang="ja-JP" altLang="en-US" dirty="0"/>
              <a:t> 生成したイラストに著作権は発生する？</a:t>
            </a:r>
          </a:p>
          <a:p>
            <a:pPr marL="252000">
              <a:spcAft>
                <a:spcPts val="600"/>
              </a:spcAft>
            </a:pPr>
            <a:r>
              <a:rPr kumimoji="1" lang="ja-JP" altLang="en-US" dirty="0"/>
              <a:t>発生する可能性があります。</a:t>
            </a:r>
          </a:p>
          <a:p>
            <a:pPr marL="396000"/>
            <a:r>
              <a:rPr kumimoji="1" lang="ja-JP" altLang="en-US" dirty="0"/>
              <a:t>条件：創作的な意図があること</a:t>
            </a:r>
          </a:p>
          <a:p>
            <a:pPr marL="396000"/>
            <a:r>
              <a:rPr lang="ja-JP" altLang="en-US" dirty="0"/>
              <a:t>　　　</a:t>
            </a:r>
            <a:r>
              <a:rPr kumimoji="1" lang="ja-JP" altLang="en-US" dirty="0"/>
              <a:t>プロンプトが「創作的寄与」と認められること</a:t>
            </a:r>
          </a:p>
          <a:p>
            <a:pPr marL="396000"/>
            <a:r>
              <a:rPr kumimoji="1" lang="ja-JP" altLang="en-US" dirty="0"/>
              <a:t>　　　単純な指示だけでは著作権が認められない可能性があります。独自の工夫や構成を</a:t>
            </a:r>
            <a:endParaRPr kumimoji="1" lang="en-US" altLang="ja-JP" dirty="0"/>
          </a:p>
          <a:p>
            <a:pPr marL="396000"/>
            <a:r>
              <a:rPr lang="ja-JP" altLang="en-US" dirty="0"/>
              <a:t>　　　</a:t>
            </a:r>
            <a:r>
              <a:rPr kumimoji="1" lang="ja-JP" altLang="en-US" dirty="0"/>
              <a:t>含むプロンプトでは、著作権が認められる可能性があります。</a:t>
            </a:r>
          </a:p>
          <a:p>
            <a:pPr>
              <a:spcBef>
                <a:spcPts val="1200"/>
              </a:spcBef>
              <a:spcAft>
                <a:spcPts val="600"/>
              </a:spcAft>
            </a:pPr>
            <a:r>
              <a:rPr kumimoji="1" lang="en-US" altLang="ja-JP" dirty="0"/>
              <a:t>(2)</a:t>
            </a:r>
            <a:r>
              <a:rPr kumimoji="1" lang="ja-JP" altLang="en-US" dirty="0"/>
              <a:t> 既存作品に似ていた場合は著作権侵害になる？</a:t>
            </a:r>
          </a:p>
          <a:p>
            <a:pPr marL="252000">
              <a:spcAft>
                <a:spcPts val="600"/>
              </a:spcAft>
            </a:pPr>
            <a:r>
              <a:rPr kumimoji="1" lang="ja-JP" altLang="en-US" dirty="0"/>
              <a:t>次の２つを満たすと侵害に該当する可能性があります。</a:t>
            </a:r>
          </a:p>
          <a:p>
            <a:pPr marL="252000"/>
            <a:r>
              <a:rPr lang="ja-JP" altLang="en-US" dirty="0"/>
              <a:t>・</a:t>
            </a:r>
            <a:r>
              <a:rPr kumimoji="1" lang="ja-JP" altLang="en-US" dirty="0"/>
              <a:t>類似性（一目で似ているとわかる）</a:t>
            </a:r>
          </a:p>
          <a:p>
            <a:pPr marL="252000">
              <a:spcAft>
                <a:spcPts val="600"/>
              </a:spcAft>
            </a:pPr>
            <a:r>
              <a:rPr kumimoji="1" lang="ja-JP" altLang="en-US" dirty="0"/>
              <a:t>・依拠性（特定の作品を参考にしている）</a:t>
            </a:r>
          </a:p>
          <a:p>
            <a:pPr marL="396000"/>
            <a:r>
              <a:rPr kumimoji="1" lang="ja-JP" altLang="en-US" dirty="0"/>
              <a:t>例：</a:t>
            </a:r>
            <a:r>
              <a:rPr lang="ja-JP" altLang="en-US" dirty="0"/>
              <a:t> ◯</a:t>
            </a:r>
            <a:r>
              <a:rPr kumimoji="1" lang="ja-JP" altLang="en-US" dirty="0"/>
              <a:t>◯</a:t>
            </a:r>
            <a:r>
              <a:rPr lang="ja-JP" altLang="en-US" dirty="0"/>
              <a:t>◯◯風</a:t>
            </a:r>
            <a:r>
              <a:rPr kumimoji="1" lang="ja-JP" altLang="en-US" dirty="0"/>
              <a:t>で描いて　</a:t>
            </a:r>
            <a:r>
              <a:rPr kumimoji="1" lang="en-US" altLang="ja-JP" dirty="0"/>
              <a:t>※</a:t>
            </a:r>
            <a:r>
              <a:rPr lang="ja-JP" altLang="en-US" dirty="0"/>
              <a:t>◯◯◯◯は実在するマンガ・アニメの名称や特定のゲーム</a:t>
            </a:r>
            <a:endParaRPr kumimoji="1" lang="ja-JP" altLang="en-US" dirty="0"/>
          </a:p>
          <a:p>
            <a:pPr marL="396000">
              <a:spcAft>
                <a:spcPts val="600"/>
              </a:spcAft>
            </a:pPr>
            <a:r>
              <a:rPr kumimoji="1" lang="ja-JP" altLang="en-US" dirty="0"/>
              <a:t>　　</a:t>
            </a:r>
            <a:r>
              <a:rPr lang="ja-JP" altLang="en-US" dirty="0"/>
              <a:t> ◯◯◯◯</a:t>
            </a:r>
            <a:r>
              <a:rPr kumimoji="1" lang="ja-JP" altLang="en-US" dirty="0"/>
              <a:t>に似せて　　　キャラクター </a:t>
            </a:r>
            <a:r>
              <a:rPr kumimoji="1" lang="ja-JP" altLang="en-US" sz="1050" dirty="0"/>
              <a:t>など</a:t>
            </a:r>
            <a:endParaRPr kumimoji="1" lang="en-US" altLang="ja-JP" dirty="0"/>
          </a:p>
          <a:p>
            <a:pPr marL="396000"/>
            <a:r>
              <a:rPr kumimoji="1" lang="ja-JP" altLang="en-US" dirty="0"/>
              <a:t>　　 これらは依拠性があるため危険です。</a:t>
            </a:r>
          </a:p>
          <a:p>
            <a:pPr>
              <a:spcBef>
                <a:spcPts val="1200"/>
              </a:spcBef>
            </a:pPr>
            <a:endParaRPr kumimoji="1" lang="ja-JP" altLang="en-US" dirty="0"/>
          </a:p>
          <a:p>
            <a:endParaRPr kumimoji="1" lang="ja-JP" altLang="en-US" dirty="0"/>
          </a:p>
          <a:p>
            <a:endParaRPr kumimoji="1" lang="ja-JP" altLang="en-US" dirty="0"/>
          </a:p>
        </p:txBody>
      </p:sp>
    </p:spTree>
    <p:extLst>
      <p:ext uri="{BB962C8B-B14F-4D97-AF65-F5344CB8AC3E}">
        <p14:creationId xmlns:p14="http://schemas.microsoft.com/office/powerpoint/2010/main" val="388354635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2485A964-A02B-A44F-7F7E-51C2360DB110}"/>
              </a:ext>
            </a:extLst>
          </p:cNvPr>
          <p:cNvSpPr>
            <a:spLocks noGrp="1"/>
          </p:cNvSpPr>
          <p:nvPr>
            <p:ph type="sldNum" sz="quarter" idx="12"/>
          </p:nvPr>
        </p:nvSpPr>
        <p:spPr/>
        <p:txBody>
          <a:bodyPr/>
          <a:lstStyle/>
          <a:p>
            <a:fld id="{08A8686B-222E-49F5-A450-9BF1E4A06C74}" type="slidenum">
              <a:rPr kumimoji="1" lang="ja-JP" altLang="en-US" smtClean="0"/>
              <a:pPr/>
              <a:t>45</a:t>
            </a:fld>
            <a:endParaRPr kumimoji="1" lang="ja-JP" altLang="en-US" dirty="0"/>
          </a:p>
        </p:txBody>
      </p:sp>
      <p:sp>
        <p:nvSpPr>
          <p:cNvPr id="4" name="コンテンツ プレースホルダー 3">
            <a:extLst>
              <a:ext uri="{FF2B5EF4-FFF2-40B4-BE49-F238E27FC236}">
                <a16:creationId xmlns:a16="http://schemas.microsoft.com/office/drawing/2014/main" id="{FD43F02B-F104-C3C3-DC69-68D67AE478C3}"/>
              </a:ext>
            </a:extLst>
          </p:cNvPr>
          <p:cNvSpPr>
            <a:spLocks noGrp="1"/>
          </p:cNvSpPr>
          <p:nvPr>
            <p:ph idx="13"/>
          </p:nvPr>
        </p:nvSpPr>
        <p:spPr/>
        <p:txBody>
          <a:bodyPr/>
          <a:lstStyle/>
          <a:p>
            <a:r>
              <a:rPr kumimoji="1" lang="ja-JP" altLang="en-US" dirty="0"/>
              <a:t>生成ＡＩで作った画像を個人で楽しむだけなら問題はありません。</a:t>
            </a:r>
          </a:p>
          <a:p>
            <a:pPr>
              <a:spcAft>
                <a:spcPts val="1200"/>
              </a:spcAft>
            </a:pPr>
            <a:r>
              <a:rPr kumimoji="1" lang="ja-JP" altLang="en-US" dirty="0"/>
              <a:t>しかし、「</a:t>
            </a:r>
            <a:r>
              <a:rPr kumimoji="1" lang="en-US" altLang="ja-JP" dirty="0"/>
              <a:t>SNS</a:t>
            </a:r>
            <a:r>
              <a:rPr kumimoji="1" lang="ja-JP" altLang="en-US" dirty="0"/>
              <a:t>投稿」「公開資料への使用」「行政機関の資料や発表」「ポスター・イベント案内への利用」など“人の目に触れる場面”では注意が必要です。</a:t>
            </a:r>
          </a:p>
          <a:p>
            <a:r>
              <a:rPr kumimoji="1" lang="ja-JP" altLang="en-US" dirty="0"/>
              <a:t>特に行政では、著作権以外にも倫理・公平性・出典の透明性が求められるため、ＡＩ生成画像の使用が問題となる可能性があります。</a:t>
            </a:r>
          </a:p>
          <a:p>
            <a:endParaRPr kumimoji="1" lang="ja-JP" altLang="en-US" dirty="0"/>
          </a:p>
        </p:txBody>
      </p:sp>
      <p:pic>
        <p:nvPicPr>
          <p:cNvPr id="14" name="コンテンツ プレースホルダー 13" descr="グラフィカル ユーザー インターフェイス, テキスト, アプリケーション, メール&#10;&#10;AI 生成コンテンツは誤りを含む可能性があります。">
            <a:extLst>
              <a:ext uri="{FF2B5EF4-FFF2-40B4-BE49-F238E27FC236}">
                <a16:creationId xmlns:a16="http://schemas.microsoft.com/office/drawing/2014/main" id="{CE2CE66A-94AB-37F8-16D7-55AC620DA199}"/>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41098" y="539750"/>
            <a:ext cx="6079066" cy="3419475"/>
          </a:xfrm>
          <a:ln w="12700">
            <a:solidFill>
              <a:schemeClr val="tx1">
                <a:lumMod val="50000"/>
                <a:lumOff val="50000"/>
              </a:schemeClr>
            </a:solidFill>
          </a:ln>
        </p:spPr>
      </p:pic>
    </p:spTree>
    <p:extLst>
      <p:ext uri="{BB962C8B-B14F-4D97-AF65-F5344CB8AC3E}">
        <p14:creationId xmlns:p14="http://schemas.microsoft.com/office/powerpoint/2010/main" val="37765031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コンテンツ プレースホルダー 5" descr="テキスト&#10;&#10;AI 生成コンテンツは誤りを含む可能性があります。">
            <a:extLst>
              <a:ext uri="{FF2B5EF4-FFF2-40B4-BE49-F238E27FC236}">
                <a16:creationId xmlns:a16="http://schemas.microsoft.com/office/drawing/2014/main" id="{ABF023F8-0155-BCB0-C433-2D807512F79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41098" y="539750"/>
            <a:ext cx="6079066" cy="3419475"/>
          </a:xfrm>
          <a:ln w="12700">
            <a:solidFill>
              <a:schemeClr val="tx1">
                <a:lumMod val="50000"/>
                <a:lumOff val="50000"/>
              </a:schemeClr>
            </a:solidFill>
          </a:ln>
        </p:spPr>
      </p:pic>
      <p:sp>
        <p:nvSpPr>
          <p:cNvPr id="3" name="スライド番号プレースホルダー 2">
            <a:extLst>
              <a:ext uri="{FF2B5EF4-FFF2-40B4-BE49-F238E27FC236}">
                <a16:creationId xmlns:a16="http://schemas.microsoft.com/office/drawing/2014/main" id="{14B74170-9E41-0ED1-72D9-CF6AC359C3ED}"/>
              </a:ext>
            </a:extLst>
          </p:cNvPr>
          <p:cNvSpPr>
            <a:spLocks noGrp="1"/>
          </p:cNvSpPr>
          <p:nvPr>
            <p:ph type="sldNum" sz="quarter" idx="12"/>
          </p:nvPr>
        </p:nvSpPr>
        <p:spPr/>
        <p:txBody>
          <a:bodyPr/>
          <a:lstStyle/>
          <a:p>
            <a:fld id="{08A8686B-222E-49F5-A450-9BF1E4A06C74}" type="slidenum">
              <a:rPr kumimoji="1" lang="ja-JP" altLang="en-US" smtClean="0"/>
              <a:pPr/>
              <a:t>46</a:t>
            </a:fld>
            <a:endParaRPr kumimoji="1" lang="ja-JP" altLang="en-US" dirty="0"/>
          </a:p>
        </p:txBody>
      </p:sp>
      <p:sp>
        <p:nvSpPr>
          <p:cNvPr id="4" name="コンテンツ プレースホルダー 3">
            <a:extLst>
              <a:ext uri="{FF2B5EF4-FFF2-40B4-BE49-F238E27FC236}">
                <a16:creationId xmlns:a16="http://schemas.microsoft.com/office/drawing/2014/main" id="{C942AEAD-2065-2675-0597-78F296E146FD}"/>
              </a:ext>
            </a:extLst>
          </p:cNvPr>
          <p:cNvSpPr>
            <a:spLocks noGrp="1"/>
          </p:cNvSpPr>
          <p:nvPr>
            <p:ph idx="13"/>
          </p:nvPr>
        </p:nvSpPr>
        <p:spPr/>
        <p:txBody>
          <a:bodyPr/>
          <a:lstStyle/>
          <a:p>
            <a:r>
              <a:rPr lang="ja-JP" altLang="en-US" dirty="0"/>
              <a:t>スライドの内容通りに紹介してください。</a:t>
            </a:r>
            <a:endParaRPr kumimoji="1" lang="ja-JP" altLang="en-US" dirty="0"/>
          </a:p>
        </p:txBody>
      </p:sp>
    </p:spTree>
    <p:extLst>
      <p:ext uri="{BB962C8B-B14F-4D97-AF65-F5344CB8AC3E}">
        <p14:creationId xmlns:p14="http://schemas.microsoft.com/office/powerpoint/2010/main" val="164805536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コンテンツ プレースホルダー 5" descr="テキスト&#10;&#10;AI 生成コンテンツは誤りを含む可能性があります。">
            <a:extLst>
              <a:ext uri="{FF2B5EF4-FFF2-40B4-BE49-F238E27FC236}">
                <a16:creationId xmlns:a16="http://schemas.microsoft.com/office/drawing/2014/main" id="{7DB08DCB-589F-8ACE-E0E6-C980896558B0}"/>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41098" y="539750"/>
            <a:ext cx="6079066" cy="3419475"/>
          </a:xfrm>
          <a:ln w="12700">
            <a:solidFill>
              <a:schemeClr val="tx1">
                <a:lumMod val="50000"/>
                <a:lumOff val="50000"/>
              </a:schemeClr>
            </a:solidFill>
          </a:ln>
        </p:spPr>
      </p:pic>
      <p:sp>
        <p:nvSpPr>
          <p:cNvPr id="3" name="スライド番号プレースホルダー 2">
            <a:extLst>
              <a:ext uri="{FF2B5EF4-FFF2-40B4-BE49-F238E27FC236}">
                <a16:creationId xmlns:a16="http://schemas.microsoft.com/office/drawing/2014/main" id="{00201F88-99FC-68A6-D083-1DFB5B327B2F}"/>
              </a:ext>
            </a:extLst>
          </p:cNvPr>
          <p:cNvSpPr>
            <a:spLocks noGrp="1"/>
          </p:cNvSpPr>
          <p:nvPr>
            <p:ph type="sldNum" sz="quarter" idx="12"/>
          </p:nvPr>
        </p:nvSpPr>
        <p:spPr/>
        <p:txBody>
          <a:bodyPr/>
          <a:lstStyle/>
          <a:p>
            <a:fld id="{08A8686B-222E-49F5-A450-9BF1E4A06C74}" type="slidenum">
              <a:rPr kumimoji="1" lang="ja-JP" altLang="en-US" smtClean="0"/>
              <a:pPr/>
              <a:t>47</a:t>
            </a:fld>
            <a:endParaRPr kumimoji="1" lang="ja-JP" altLang="en-US" dirty="0"/>
          </a:p>
        </p:txBody>
      </p:sp>
      <p:sp>
        <p:nvSpPr>
          <p:cNvPr id="4" name="コンテンツ プレースホルダー 3">
            <a:extLst>
              <a:ext uri="{FF2B5EF4-FFF2-40B4-BE49-F238E27FC236}">
                <a16:creationId xmlns:a16="http://schemas.microsoft.com/office/drawing/2014/main" id="{972225FB-1891-5905-EF45-1DBFF0253748}"/>
              </a:ext>
            </a:extLst>
          </p:cNvPr>
          <p:cNvSpPr>
            <a:spLocks noGrp="1"/>
          </p:cNvSpPr>
          <p:nvPr>
            <p:ph idx="13"/>
          </p:nvPr>
        </p:nvSpPr>
        <p:spPr/>
        <p:txBody>
          <a:bodyPr/>
          <a:lstStyle/>
          <a:p>
            <a:r>
              <a:rPr kumimoji="1" lang="ja-JP" altLang="en-US" dirty="0"/>
              <a:t>スライドの内容通りに紹介してください。</a:t>
            </a:r>
          </a:p>
        </p:txBody>
      </p:sp>
    </p:spTree>
    <p:extLst>
      <p:ext uri="{BB962C8B-B14F-4D97-AF65-F5344CB8AC3E}">
        <p14:creationId xmlns:p14="http://schemas.microsoft.com/office/powerpoint/2010/main" val="16835759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コンテンツ プレースホルダー 5" descr="テキスト&#10;&#10;AI 生成コンテンツは誤りを含む可能性があります。">
            <a:extLst>
              <a:ext uri="{FF2B5EF4-FFF2-40B4-BE49-F238E27FC236}">
                <a16:creationId xmlns:a16="http://schemas.microsoft.com/office/drawing/2014/main" id="{B8ED8C3C-E0D5-49C1-C975-49F6B89119EC}"/>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41098" y="539750"/>
            <a:ext cx="6079066" cy="3419475"/>
          </a:xfrm>
          <a:ln w="12700">
            <a:solidFill>
              <a:schemeClr val="tx1">
                <a:lumMod val="50000"/>
                <a:lumOff val="50000"/>
              </a:schemeClr>
            </a:solidFill>
          </a:ln>
        </p:spPr>
      </p:pic>
      <p:sp>
        <p:nvSpPr>
          <p:cNvPr id="3" name="スライド番号プレースホルダー 2">
            <a:extLst>
              <a:ext uri="{FF2B5EF4-FFF2-40B4-BE49-F238E27FC236}">
                <a16:creationId xmlns:a16="http://schemas.microsoft.com/office/drawing/2014/main" id="{6B2C3A6C-1878-AB23-02C1-09C947AE74AD}"/>
              </a:ext>
            </a:extLst>
          </p:cNvPr>
          <p:cNvSpPr>
            <a:spLocks noGrp="1"/>
          </p:cNvSpPr>
          <p:nvPr>
            <p:ph type="sldNum" sz="quarter" idx="12"/>
          </p:nvPr>
        </p:nvSpPr>
        <p:spPr/>
        <p:txBody>
          <a:bodyPr/>
          <a:lstStyle/>
          <a:p>
            <a:fld id="{08A8686B-222E-49F5-A450-9BF1E4A06C74}" type="slidenum">
              <a:rPr kumimoji="1" lang="ja-JP" altLang="en-US" smtClean="0"/>
              <a:pPr/>
              <a:t>48</a:t>
            </a:fld>
            <a:endParaRPr kumimoji="1" lang="ja-JP" altLang="en-US" dirty="0"/>
          </a:p>
        </p:txBody>
      </p:sp>
      <p:sp>
        <p:nvSpPr>
          <p:cNvPr id="4" name="コンテンツ プレースホルダー 3">
            <a:extLst>
              <a:ext uri="{FF2B5EF4-FFF2-40B4-BE49-F238E27FC236}">
                <a16:creationId xmlns:a16="http://schemas.microsoft.com/office/drawing/2014/main" id="{0E3BCE6A-A5F4-BE3B-A4E5-0ED45DC6E334}"/>
              </a:ext>
            </a:extLst>
          </p:cNvPr>
          <p:cNvSpPr>
            <a:spLocks noGrp="1"/>
          </p:cNvSpPr>
          <p:nvPr>
            <p:ph idx="13"/>
          </p:nvPr>
        </p:nvSpPr>
        <p:spPr/>
        <p:txBody>
          <a:bodyPr/>
          <a:lstStyle/>
          <a:p>
            <a:r>
              <a:rPr kumimoji="1" lang="ja-JP" altLang="en-US" dirty="0"/>
              <a:t>ＭＹ生成ＡＩとは、よく使う目的に合わせて“自分専用のＡＩ”を作れる仕組みです。</a:t>
            </a:r>
          </a:p>
          <a:p>
            <a:r>
              <a:rPr kumimoji="1" lang="ja-JP" altLang="en-US" dirty="0"/>
              <a:t>日々の学習や業務を、より効率よくサポートしてくれます</a:t>
            </a:r>
            <a:r>
              <a:rPr lang="ja-JP" altLang="en-US" dirty="0"/>
              <a:t>。</a:t>
            </a:r>
            <a:endParaRPr kumimoji="1" lang="ja-JP" altLang="en-US" dirty="0"/>
          </a:p>
          <a:p>
            <a:endParaRPr kumimoji="1" lang="ja-JP" altLang="en-US" dirty="0"/>
          </a:p>
        </p:txBody>
      </p:sp>
    </p:spTree>
    <p:extLst>
      <p:ext uri="{BB962C8B-B14F-4D97-AF65-F5344CB8AC3E}">
        <p14:creationId xmlns:p14="http://schemas.microsoft.com/office/powerpoint/2010/main" val="28608943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6C5AA09E-D86E-F457-0739-9ABEE6E9A155}"/>
              </a:ext>
            </a:extLst>
          </p:cNvPr>
          <p:cNvSpPr>
            <a:spLocks noGrp="1"/>
          </p:cNvSpPr>
          <p:nvPr>
            <p:ph type="sldNum" sz="quarter" idx="12"/>
          </p:nvPr>
        </p:nvSpPr>
        <p:spPr/>
        <p:txBody>
          <a:bodyPr/>
          <a:lstStyle/>
          <a:p>
            <a:fld id="{08A8686B-222E-49F5-A450-9BF1E4A06C74}" type="slidenum">
              <a:rPr kumimoji="1" lang="ja-JP" altLang="en-US" smtClean="0"/>
              <a:pPr/>
              <a:t>4</a:t>
            </a:fld>
            <a:endParaRPr kumimoji="1" lang="ja-JP" altLang="en-US" dirty="0"/>
          </a:p>
        </p:txBody>
      </p:sp>
      <p:sp>
        <p:nvSpPr>
          <p:cNvPr id="4" name="コンテンツ プレースホルダー 3">
            <a:extLst>
              <a:ext uri="{FF2B5EF4-FFF2-40B4-BE49-F238E27FC236}">
                <a16:creationId xmlns:a16="http://schemas.microsoft.com/office/drawing/2014/main" id="{758ADEC6-2057-30C9-23A7-F716E4D26E3A}"/>
              </a:ext>
            </a:extLst>
          </p:cNvPr>
          <p:cNvSpPr>
            <a:spLocks noGrp="1"/>
          </p:cNvSpPr>
          <p:nvPr>
            <p:ph idx="13"/>
          </p:nvPr>
        </p:nvSpPr>
        <p:spPr>
          <a:xfrm>
            <a:off x="719998" y="4265838"/>
            <a:ext cx="6119677" cy="5643891"/>
          </a:xfrm>
        </p:spPr>
        <p:txBody>
          <a:bodyPr>
            <a:noAutofit/>
          </a:bodyPr>
          <a:lstStyle/>
          <a:p>
            <a:pPr marL="0" indent="0">
              <a:spcAft>
                <a:spcPts val="1200"/>
              </a:spcAft>
              <a:buNone/>
            </a:pPr>
            <a:r>
              <a:rPr kumimoji="1" lang="ja-JP" altLang="en-US" dirty="0"/>
              <a:t>生成ＡＩとは人工的に作られた知能の一種です。</a:t>
            </a:r>
          </a:p>
          <a:p>
            <a:pPr marL="0" indent="0">
              <a:spcAft>
                <a:spcPts val="600"/>
              </a:spcAft>
              <a:buNone/>
            </a:pPr>
            <a:r>
              <a:rPr kumimoji="1" lang="en-US" altLang="ja-JP" dirty="0"/>
              <a:t>(1)</a:t>
            </a:r>
            <a:r>
              <a:rPr kumimoji="1" lang="ja-JP" altLang="en-US" dirty="0"/>
              <a:t> 大量のデータから学習</a:t>
            </a:r>
          </a:p>
          <a:p>
            <a:pPr marL="252000" indent="0">
              <a:buNone/>
            </a:pPr>
            <a:r>
              <a:rPr kumimoji="1" lang="ja-JP" altLang="en-US" dirty="0"/>
              <a:t>生成ＡＩは膨大なデータを解析し、パターンや特徴を学習します。これは人間が経験を</a:t>
            </a:r>
            <a:endParaRPr kumimoji="1" lang="en-US" altLang="ja-JP" dirty="0"/>
          </a:p>
          <a:p>
            <a:pPr marL="252000" indent="0">
              <a:buNone/>
            </a:pPr>
            <a:r>
              <a:rPr kumimoji="1" lang="ja-JP" altLang="en-US" dirty="0"/>
              <a:t>通じて学ぶプロセスに似ており、これは「人間の思考を模倣している」と表現されます。例えば、</a:t>
            </a:r>
            <a:r>
              <a:rPr kumimoji="1" lang="en-US" altLang="ja-JP" dirty="0"/>
              <a:t>ChatGPT</a:t>
            </a:r>
            <a:r>
              <a:rPr kumimoji="1" lang="ja-JP" altLang="en-US" dirty="0"/>
              <a:t>は膨大な文章データから、文章構造や表現方法を学び、人間らしい</a:t>
            </a:r>
            <a:endParaRPr kumimoji="1" lang="en-US" altLang="ja-JP" dirty="0"/>
          </a:p>
          <a:p>
            <a:pPr marL="252000" indent="0">
              <a:spcAft>
                <a:spcPts val="1200"/>
              </a:spcAft>
              <a:buNone/>
            </a:pPr>
            <a:r>
              <a:rPr kumimoji="1" lang="ja-JP" altLang="en-US" dirty="0"/>
              <a:t>文章を生成します。</a:t>
            </a:r>
          </a:p>
          <a:p>
            <a:pPr marL="0" indent="0">
              <a:spcAft>
                <a:spcPts val="600"/>
              </a:spcAft>
              <a:buNone/>
            </a:pPr>
            <a:r>
              <a:rPr kumimoji="1" lang="en-US" altLang="ja-JP" dirty="0"/>
              <a:t>(2)</a:t>
            </a:r>
            <a:r>
              <a:rPr kumimoji="1" lang="ja-JP" altLang="en-US" dirty="0"/>
              <a:t> 新しいものを生み出す能力</a:t>
            </a:r>
          </a:p>
          <a:p>
            <a:pPr marL="252000" indent="0">
              <a:buNone/>
            </a:pPr>
            <a:r>
              <a:rPr kumimoji="1" lang="ja-JP" altLang="en-US" dirty="0"/>
              <a:t>学習した内容を単に模倣するのではなく、「組み合わせ」「再構築」「創造」といった</a:t>
            </a:r>
            <a:endParaRPr kumimoji="1" lang="en-US" altLang="ja-JP" dirty="0"/>
          </a:p>
          <a:p>
            <a:pPr marL="252000" indent="0">
              <a:buNone/>
            </a:pPr>
            <a:r>
              <a:rPr kumimoji="1" lang="ja-JP" altLang="en-US" dirty="0"/>
              <a:t>プロセスにより、全く新しいアウトプットを生成します。生成ＡＩは「デジタルクリエ</a:t>
            </a:r>
            <a:endParaRPr kumimoji="1" lang="en-US" altLang="ja-JP" dirty="0"/>
          </a:p>
          <a:p>
            <a:pPr marL="252000" indent="0">
              <a:spcAft>
                <a:spcPts val="1200"/>
              </a:spcAft>
              <a:buNone/>
            </a:pPr>
            <a:r>
              <a:rPr kumimoji="1" lang="ja-JP" altLang="en-US" dirty="0"/>
              <a:t>イター」として機能します。</a:t>
            </a:r>
          </a:p>
          <a:p>
            <a:pPr marL="396000" indent="0">
              <a:buNone/>
            </a:pPr>
            <a:r>
              <a:rPr kumimoji="1" lang="ja-JP" altLang="en-US" dirty="0"/>
              <a:t>例：画像</a:t>
            </a:r>
            <a:r>
              <a:rPr lang="ja-JP" altLang="en-US" dirty="0"/>
              <a:t>　</a:t>
            </a:r>
            <a:r>
              <a:rPr kumimoji="1" lang="ja-JP" altLang="en-US" dirty="0"/>
              <a:t>→　新しいイラストや写真の生成</a:t>
            </a:r>
            <a:endParaRPr kumimoji="1" lang="en-US" altLang="ja-JP" dirty="0"/>
          </a:p>
          <a:p>
            <a:pPr marL="396000" indent="0">
              <a:buNone/>
            </a:pPr>
            <a:r>
              <a:rPr kumimoji="1" lang="ja-JP" altLang="en-US" dirty="0"/>
              <a:t>　　音声　→　声質をもとにした音声合成</a:t>
            </a:r>
            <a:endParaRPr kumimoji="1" lang="en-US" altLang="ja-JP" dirty="0"/>
          </a:p>
          <a:p>
            <a:pPr marL="396000" indent="0">
              <a:buNone/>
            </a:pPr>
            <a:r>
              <a:rPr lang="ja-JP" altLang="en-US" dirty="0"/>
              <a:t>　　</a:t>
            </a:r>
            <a:r>
              <a:rPr kumimoji="1" lang="ja-JP" altLang="en-US" dirty="0"/>
              <a:t>文章　→　新しい文章やアイデアの生成</a:t>
            </a:r>
            <a:endParaRPr kumimoji="1" lang="en-US" altLang="ja-JP" dirty="0"/>
          </a:p>
          <a:p>
            <a:pPr marL="396000" indent="0">
              <a:buNone/>
            </a:pPr>
            <a:r>
              <a:rPr lang="ja-JP" altLang="en-US" dirty="0"/>
              <a:t>　　</a:t>
            </a:r>
            <a:r>
              <a:rPr kumimoji="1" lang="ja-JP" altLang="en-US" dirty="0"/>
              <a:t>動画　→　元データに存在しない映像の生成</a:t>
            </a:r>
          </a:p>
          <a:p>
            <a:pPr marL="0" indent="0">
              <a:buNone/>
            </a:pPr>
            <a:endParaRPr kumimoji="1" lang="ja-JP" altLang="en-US" dirty="0"/>
          </a:p>
        </p:txBody>
      </p:sp>
      <p:pic>
        <p:nvPicPr>
          <p:cNvPr id="8" name="コンテンツ プレースホルダー 7" descr="ダイアグラム&#10;&#10;AI 生成コンテンツは誤りを含む可能性があります。">
            <a:extLst>
              <a:ext uri="{FF2B5EF4-FFF2-40B4-BE49-F238E27FC236}">
                <a16:creationId xmlns:a16="http://schemas.microsoft.com/office/drawing/2014/main" id="{D44EC74D-F5BB-510A-8D37-AD8A49268AFA}"/>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41098" y="539750"/>
            <a:ext cx="6079066" cy="3419475"/>
          </a:xfrm>
          <a:ln w="12700">
            <a:solidFill>
              <a:schemeClr val="tx1">
                <a:lumMod val="50000"/>
                <a:lumOff val="50000"/>
              </a:schemeClr>
            </a:solidFill>
          </a:ln>
        </p:spPr>
      </p:pic>
    </p:spTree>
    <p:extLst>
      <p:ext uri="{BB962C8B-B14F-4D97-AF65-F5344CB8AC3E}">
        <p14:creationId xmlns:p14="http://schemas.microsoft.com/office/powerpoint/2010/main" val="260815098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コンテンツ プレースホルダー 5" descr="テーブル&#10;&#10;AI 生成コンテンツは誤りを含む可能性があります。">
            <a:extLst>
              <a:ext uri="{FF2B5EF4-FFF2-40B4-BE49-F238E27FC236}">
                <a16:creationId xmlns:a16="http://schemas.microsoft.com/office/drawing/2014/main" id="{F05E7B19-6070-93B7-369D-EF87BC8CC0DB}"/>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41098" y="539750"/>
            <a:ext cx="6079066" cy="3419475"/>
          </a:xfrm>
          <a:ln w="12700">
            <a:solidFill>
              <a:schemeClr val="tx1">
                <a:lumMod val="50000"/>
                <a:lumOff val="50000"/>
              </a:schemeClr>
            </a:solidFill>
          </a:ln>
        </p:spPr>
      </p:pic>
      <p:sp>
        <p:nvSpPr>
          <p:cNvPr id="3" name="スライド番号プレースホルダー 2">
            <a:extLst>
              <a:ext uri="{FF2B5EF4-FFF2-40B4-BE49-F238E27FC236}">
                <a16:creationId xmlns:a16="http://schemas.microsoft.com/office/drawing/2014/main" id="{7471EB1E-258C-5094-480F-2A66C76ED3E7}"/>
              </a:ext>
            </a:extLst>
          </p:cNvPr>
          <p:cNvSpPr>
            <a:spLocks noGrp="1"/>
          </p:cNvSpPr>
          <p:nvPr>
            <p:ph type="sldNum" sz="quarter" idx="12"/>
          </p:nvPr>
        </p:nvSpPr>
        <p:spPr/>
        <p:txBody>
          <a:bodyPr/>
          <a:lstStyle/>
          <a:p>
            <a:fld id="{08A8686B-222E-49F5-A450-9BF1E4A06C74}" type="slidenum">
              <a:rPr kumimoji="1" lang="ja-JP" altLang="en-US" smtClean="0"/>
              <a:pPr/>
              <a:t>49</a:t>
            </a:fld>
            <a:endParaRPr kumimoji="1" lang="ja-JP" altLang="en-US" dirty="0"/>
          </a:p>
        </p:txBody>
      </p:sp>
      <p:sp>
        <p:nvSpPr>
          <p:cNvPr id="4" name="コンテンツ プレースホルダー 3">
            <a:extLst>
              <a:ext uri="{FF2B5EF4-FFF2-40B4-BE49-F238E27FC236}">
                <a16:creationId xmlns:a16="http://schemas.microsoft.com/office/drawing/2014/main" id="{8A41D4B3-6599-C5D9-F5EB-CA9548A10F1D}"/>
              </a:ext>
            </a:extLst>
          </p:cNvPr>
          <p:cNvSpPr>
            <a:spLocks noGrp="1"/>
          </p:cNvSpPr>
          <p:nvPr>
            <p:ph idx="13"/>
          </p:nvPr>
        </p:nvSpPr>
        <p:spPr>
          <a:xfrm>
            <a:off x="720000" y="4418238"/>
            <a:ext cx="6120000" cy="5402037"/>
          </a:xfrm>
        </p:spPr>
        <p:txBody>
          <a:bodyPr/>
          <a:lstStyle/>
          <a:p>
            <a:r>
              <a:rPr kumimoji="1" lang="ja-JP" altLang="en-US" dirty="0"/>
              <a:t>自分用に設定・調整されたオリジナルのＡＩアシスタントのことです。</a:t>
            </a:r>
          </a:p>
          <a:p>
            <a:pPr>
              <a:spcAft>
                <a:spcPts val="1200"/>
              </a:spcAft>
            </a:pPr>
            <a:r>
              <a:rPr kumimoji="1" lang="ja-JP" altLang="en-US" dirty="0"/>
              <a:t>近年の生成ＡＩは、単にツールとして「使う」だけでなく、自分専用にカスタマイズしたＡＩ</a:t>
            </a:r>
            <a:r>
              <a:rPr kumimoji="1" lang="en-US" altLang="ja-JP" dirty="0"/>
              <a:t>(MY</a:t>
            </a:r>
            <a:r>
              <a:rPr kumimoji="1" lang="ja-JP" altLang="en-US" dirty="0"/>
              <a:t>生成ＡＩ</a:t>
            </a:r>
            <a:r>
              <a:rPr kumimoji="1" lang="en-US" altLang="ja-JP" dirty="0"/>
              <a:t>)</a:t>
            </a:r>
            <a:r>
              <a:rPr kumimoji="1" lang="ja-JP" altLang="en-US" dirty="0"/>
              <a:t>を作成できるようになっています。　</a:t>
            </a:r>
          </a:p>
          <a:p>
            <a:pPr marL="144000"/>
            <a:r>
              <a:rPr kumimoji="1" lang="ja-JP" altLang="en-US" dirty="0"/>
              <a:t>利用イメージの例：公務員試験の勉強だけに特化したＡＩ</a:t>
            </a:r>
            <a:endParaRPr kumimoji="1" lang="en-US" altLang="ja-JP" dirty="0"/>
          </a:p>
          <a:p>
            <a:pPr marL="144000"/>
            <a:r>
              <a:rPr kumimoji="1" lang="ja-JP" altLang="en-US" dirty="0"/>
              <a:t>　　　　　　　　　文章の添削が得意なＡＩ</a:t>
            </a:r>
            <a:endParaRPr kumimoji="1" lang="en-US" altLang="ja-JP" dirty="0"/>
          </a:p>
          <a:p>
            <a:pPr marL="144000"/>
            <a:r>
              <a:rPr lang="ja-JP" altLang="en-US" dirty="0"/>
              <a:t>　　　　　　　　　画像</a:t>
            </a:r>
            <a:r>
              <a:rPr kumimoji="1" lang="ja-JP" altLang="en-US" dirty="0"/>
              <a:t>生成用のプロンプトを自動で作成するＡＩ</a:t>
            </a:r>
            <a:endParaRPr kumimoji="1" lang="en-US" altLang="ja-JP" dirty="0"/>
          </a:p>
          <a:p>
            <a:pPr marL="144000"/>
            <a:r>
              <a:rPr lang="ja-JP" altLang="en-US" dirty="0"/>
              <a:t>　　　　　　　　　</a:t>
            </a:r>
            <a:r>
              <a:rPr kumimoji="1" lang="ja-JP" altLang="en-US" dirty="0"/>
              <a:t>説明資料を要約してくれる</a:t>
            </a:r>
            <a:r>
              <a:rPr lang="ja-JP" altLang="en-US" dirty="0"/>
              <a:t>ＡＩ</a:t>
            </a:r>
            <a:endParaRPr lang="en-US" altLang="ja-JP" dirty="0"/>
          </a:p>
          <a:p>
            <a:pPr marL="144000">
              <a:spcAft>
                <a:spcPts val="1200"/>
              </a:spcAft>
            </a:pPr>
            <a:r>
              <a:rPr kumimoji="1" lang="ja-JP" altLang="en-US" dirty="0"/>
              <a:t>　　　　　　　　　自分の授業内容を覚えて答えてくれるＡＩ　</a:t>
            </a:r>
            <a:r>
              <a:rPr kumimoji="1" lang="ja-JP" altLang="en-US" sz="900" dirty="0"/>
              <a:t>など</a:t>
            </a:r>
            <a:endParaRPr kumimoji="1" lang="ja-JP" altLang="en-US" dirty="0"/>
          </a:p>
          <a:p>
            <a:pPr>
              <a:spcAft>
                <a:spcPts val="1200"/>
              </a:spcAft>
            </a:pPr>
            <a:r>
              <a:rPr kumimoji="1" lang="ja-JP" altLang="en-US" dirty="0"/>
              <a:t>このように、用途に合わせて「自分だけのアシスタント」を作成して活用することができます。</a:t>
            </a:r>
          </a:p>
        </p:txBody>
      </p:sp>
    </p:spTree>
    <p:extLst>
      <p:ext uri="{BB962C8B-B14F-4D97-AF65-F5344CB8AC3E}">
        <p14:creationId xmlns:p14="http://schemas.microsoft.com/office/powerpoint/2010/main" val="372036684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4E6CA3-8B2D-0336-5EFB-789E33DDFA86}"/>
            </a:ext>
          </a:extLst>
        </p:cNvPr>
        <p:cNvGrpSpPr/>
        <p:nvPr/>
      </p:nvGrpSpPr>
      <p:grpSpPr>
        <a:xfrm>
          <a:off x="0" y="0"/>
          <a:ext cx="0" cy="0"/>
          <a:chOff x="0" y="0"/>
          <a:chExt cx="0" cy="0"/>
        </a:xfrm>
      </p:grpSpPr>
      <p:pic>
        <p:nvPicPr>
          <p:cNvPr id="6" name="コンテンツ プレースホルダー 5" descr="テーブル&#10;&#10;AI 生成コンテンツは誤りを含む可能性があります。">
            <a:extLst>
              <a:ext uri="{FF2B5EF4-FFF2-40B4-BE49-F238E27FC236}">
                <a16:creationId xmlns:a16="http://schemas.microsoft.com/office/drawing/2014/main" id="{49BBF99F-AE66-0598-FE5F-A6A270EF4A89}"/>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41098" y="539750"/>
            <a:ext cx="6079066" cy="3419475"/>
          </a:xfrm>
          <a:ln w="12700">
            <a:solidFill>
              <a:schemeClr val="tx1">
                <a:lumMod val="50000"/>
                <a:lumOff val="50000"/>
              </a:schemeClr>
            </a:solidFill>
          </a:ln>
        </p:spPr>
      </p:pic>
      <p:sp>
        <p:nvSpPr>
          <p:cNvPr id="3" name="スライド番号プレースホルダー 2">
            <a:extLst>
              <a:ext uri="{FF2B5EF4-FFF2-40B4-BE49-F238E27FC236}">
                <a16:creationId xmlns:a16="http://schemas.microsoft.com/office/drawing/2014/main" id="{4BBD4559-D6A3-86E8-EFBB-F3EE86015065}"/>
              </a:ext>
            </a:extLst>
          </p:cNvPr>
          <p:cNvSpPr>
            <a:spLocks noGrp="1"/>
          </p:cNvSpPr>
          <p:nvPr>
            <p:ph type="sldNum" sz="quarter" idx="12"/>
          </p:nvPr>
        </p:nvSpPr>
        <p:spPr/>
        <p:txBody>
          <a:bodyPr/>
          <a:lstStyle/>
          <a:p>
            <a:fld id="{08A8686B-222E-49F5-A450-9BF1E4A06C74}" type="slidenum">
              <a:rPr kumimoji="1" lang="ja-JP" altLang="en-US" smtClean="0"/>
              <a:pPr/>
              <a:t>50</a:t>
            </a:fld>
            <a:endParaRPr kumimoji="1" lang="ja-JP" altLang="en-US" dirty="0"/>
          </a:p>
        </p:txBody>
      </p:sp>
      <p:sp>
        <p:nvSpPr>
          <p:cNvPr id="4" name="コンテンツ プレースホルダー 3">
            <a:extLst>
              <a:ext uri="{FF2B5EF4-FFF2-40B4-BE49-F238E27FC236}">
                <a16:creationId xmlns:a16="http://schemas.microsoft.com/office/drawing/2014/main" id="{E4BDDFC2-6A0A-853D-E950-018310EE67D1}"/>
              </a:ext>
            </a:extLst>
          </p:cNvPr>
          <p:cNvSpPr>
            <a:spLocks noGrp="1"/>
          </p:cNvSpPr>
          <p:nvPr>
            <p:ph idx="13"/>
          </p:nvPr>
        </p:nvSpPr>
        <p:spPr>
          <a:xfrm>
            <a:off x="720000" y="4418238"/>
            <a:ext cx="6120000" cy="5402037"/>
          </a:xfrm>
        </p:spPr>
        <p:txBody>
          <a:bodyPr/>
          <a:lstStyle/>
          <a:p>
            <a:pPr>
              <a:spcAft>
                <a:spcPts val="600"/>
              </a:spcAft>
            </a:pPr>
            <a:r>
              <a:rPr lang="ja-JP" altLang="en-US" dirty="0"/>
              <a:t>■ </a:t>
            </a:r>
            <a:r>
              <a:rPr kumimoji="1" lang="ja-JP" altLang="en-US" dirty="0"/>
              <a:t>各サービスにおける</a:t>
            </a:r>
            <a:r>
              <a:rPr kumimoji="1" lang="en-US" altLang="ja-JP" dirty="0"/>
              <a:t>MY</a:t>
            </a:r>
            <a:r>
              <a:rPr kumimoji="1" lang="ja-JP" altLang="en-US" dirty="0"/>
              <a:t>生成ＡＩ</a:t>
            </a:r>
            <a:endParaRPr kumimoji="1" lang="en-US" altLang="ja-JP" dirty="0"/>
          </a:p>
          <a:p>
            <a:pPr marL="180000">
              <a:spcAft>
                <a:spcPts val="600"/>
              </a:spcAft>
            </a:pPr>
            <a:r>
              <a:rPr kumimoji="1" lang="en-US" altLang="ja-JP" dirty="0"/>
              <a:t>(1)</a:t>
            </a:r>
            <a:r>
              <a:rPr kumimoji="1" lang="ja-JP" altLang="en-US" dirty="0"/>
              <a:t> </a:t>
            </a:r>
            <a:r>
              <a:rPr kumimoji="1" lang="en-US" altLang="ja-JP" dirty="0"/>
              <a:t>ChatGPT</a:t>
            </a:r>
            <a:r>
              <a:rPr kumimoji="1" lang="ja-JP" altLang="en-US" dirty="0"/>
              <a:t>（</a:t>
            </a:r>
            <a:r>
              <a:rPr kumimoji="1" lang="en-US" altLang="ja-JP" dirty="0"/>
              <a:t>Open</a:t>
            </a:r>
            <a:r>
              <a:rPr kumimoji="1" lang="ja-JP" altLang="en-US" dirty="0"/>
              <a:t>ＡＩ）</a:t>
            </a:r>
          </a:p>
          <a:p>
            <a:pPr marL="396000"/>
            <a:r>
              <a:rPr lang="ja-JP" altLang="en-US" dirty="0"/>
              <a:t>・</a:t>
            </a:r>
            <a:r>
              <a:rPr kumimoji="1" lang="en-US" altLang="ja-JP" dirty="0"/>
              <a:t>GPTs</a:t>
            </a:r>
            <a:r>
              <a:rPr kumimoji="1" lang="ja-JP" altLang="en-US" dirty="0"/>
              <a:t>機能を利用して、自分専用ＡＩを作成できます。</a:t>
            </a:r>
          </a:p>
          <a:p>
            <a:pPr marL="396000"/>
            <a:r>
              <a:rPr kumimoji="1" lang="ja-JP" altLang="en-US" dirty="0"/>
              <a:t>・回答スタイル・条件・得意分野などを細かく設定できます。</a:t>
            </a:r>
          </a:p>
          <a:p>
            <a:pPr marL="396000"/>
            <a:r>
              <a:rPr kumimoji="1" lang="ja-JP" altLang="en-US" dirty="0"/>
              <a:t>・ファイルを読み込ませて、内容の分析や回答に反映させることも可能です。</a:t>
            </a:r>
          </a:p>
          <a:p>
            <a:pPr marL="396000"/>
            <a:r>
              <a:rPr kumimoji="1" lang="ja-JP" altLang="en-US" dirty="0"/>
              <a:t>・</a:t>
            </a:r>
            <a:r>
              <a:rPr kumimoji="1" lang="en-US" altLang="ja-JP" dirty="0"/>
              <a:t>GPTs </a:t>
            </a:r>
            <a:r>
              <a:rPr kumimoji="1" lang="ja-JP" altLang="en-US" dirty="0"/>
              <a:t>の作成には有料プラン</a:t>
            </a:r>
            <a:r>
              <a:rPr kumimoji="1" lang="en-US" altLang="ja-JP" dirty="0"/>
              <a:t>(ChatGPT Plus)</a:t>
            </a:r>
            <a:r>
              <a:rPr kumimoji="1" lang="ja-JP" altLang="en-US" dirty="0"/>
              <a:t>が必要です。</a:t>
            </a:r>
          </a:p>
          <a:p>
            <a:pPr marL="396000"/>
            <a:r>
              <a:rPr kumimoji="1" lang="ja-JP" altLang="en-US" dirty="0"/>
              <a:t>　ただし、無料プランでも、公開されている</a:t>
            </a:r>
            <a:r>
              <a:rPr kumimoji="1" lang="en-US" altLang="ja-JP" dirty="0"/>
              <a:t>GPT</a:t>
            </a:r>
            <a:r>
              <a:rPr kumimoji="1" lang="ja-JP" altLang="en-US" dirty="0"/>
              <a:t>ｓを利用できます。</a:t>
            </a:r>
          </a:p>
          <a:p>
            <a:pPr marL="180000">
              <a:spcBef>
                <a:spcPts val="1200"/>
              </a:spcBef>
              <a:spcAft>
                <a:spcPts val="600"/>
              </a:spcAft>
            </a:pPr>
            <a:r>
              <a:rPr kumimoji="1" lang="en-US" altLang="ja-JP" dirty="0"/>
              <a:t>(2)</a:t>
            </a:r>
            <a:r>
              <a:rPr kumimoji="1" lang="ja-JP" altLang="en-US" dirty="0"/>
              <a:t> </a:t>
            </a:r>
            <a:r>
              <a:rPr kumimoji="1" lang="en-US" altLang="ja-JP" dirty="0"/>
              <a:t>Google Gemini</a:t>
            </a:r>
          </a:p>
          <a:p>
            <a:pPr marL="396000"/>
            <a:r>
              <a:rPr lang="ja-JP" altLang="en-US" dirty="0"/>
              <a:t>・</a:t>
            </a:r>
            <a:r>
              <a:rPr kumimoji="1" lang="en-US" altLang="ja-JP" dirty="0"/>
              <a:t>Gem</a:t>
            </a:r>
            <a:r>
              <a:rPr kumimoji="1" lang="ja-JP" altLang="en-US" dirty="0"/>
              <a:t>（ジェム）機能を利用して </a:t>
            </a:r>
            <a:r>
              <a:rPr kumimoji="1" lang="en-US" altLang="ja-JP" dirty="0"/>
              <a:t>MY</a:t>
            </a:r>
            <a:r>
              <a:rPr kumimoji="1" lang="ja-JP" altLang="en-US" dirty="0"/>
              <a:t>生成ＡＩ</a:t>
            </a:r>
            <a:r>
              <a:rPr kumimoji="1" lang="en-US" altLang="ja-JP" dirty="0"/>
              <a:t> </a:t>
            </a:r>
            <a:r>
              <a:rPr kumimoji="1" lang="ja-JP" altLang="en-US" dirty="0"/>
              <a:t>を作成できます。</a:t>
            </a:r>
          </a:p>
          <a:p>
            <a:pPr marL="396000"/>
            <a:r>
              <a:rPr kumimoji="1" lang="ja-JP" altLang="en-US" dirty="0"/>
              <a:t>・自分専用のチャットボットを自由にカスタマイズできます。</a:t>
            </a:r>
          </a:p>
          <a:p>
            <a:pPr marL="396000"/>
            <a:r>
              <a:rPr kumimoji="1" lang="ja-JP" altLang="en-US" dirty="0"/>
              <a:t>・文章生成・画像生成・ファイル解析など、用途に応じて特化させることができます。</a:t>
            </a:r>
          </a:p>
          <a:p>
            <a:pPr marL="396000"/>
            <a:r>
              <a:rPr kumimoji="1" lang="ja-JP" altLang="en-US" dirty="0"/>
              <a:t>・無料プランでも作成が可能であり、学生にとって</a:t>
            </a:r>
            <a:r>
              <a:rPr lang="ja-JP" altLang="en-US" dirty="0"/>
              <a:t>はじめ</a:t>
            </a:r>
            <a:r>
              <a:rPr kumimoji="1" lang="ja-JP" altLang="en-US" dirty="0"/>
              <a:t>やすいサービスです。</a:t>
            </a:r>
          </a:p>
          <a:p>
            <a:pPr marL="180000">
              <a:spcBef>
                <a:spcPts val="1200"/>
              </a:spcBef>
              <a:spcAft>
                <a:spcPts val="600"/>
              </a:spcAft>
            </a:pPr>
            <a:r>
              <a:rPr kumimoji="1" lang="en-US" altLang="ja-JP" dirty="0"/>
              <a:t>(3)</a:t>
            </a:r>
            <a:r>
              <a:rPr kumimoji="1" lang="ja-JP" altLang="en-US" dirty="0"/>
              <a:t> </a:t>
            </a:r>
            <a:r>
              <a:rPr kumimoji="1" lang="en-US" altLang="ja-JP" dirty="0"/>
              <a:t>Microsoft Copilot</a:t>
            </a:r>
          </a:p>
          <a:p>
            <a:pPr marL="396000"/>
            <a:r>
              <a:rPr lang="ja-JP" altLang="en-US" dirty="0"/>
              <a:t>・</a:t>
            </a:r>
            <a:r>
              <a:rPr kumimoji="1" lang="en-US" altLang="ja-JP" dirty="0"/>
              <a:t>Copilot Studio</a:t>
            </a:r>
            <a:r>
              <a:rPr kumimoji="1" lang="ja-JP" altLang="en-US" dirty="0"/>
              <a:t>を使用することで、企業レベルのボット作成が可能です。</a:t>
            </a:r>
          </a:p>
          <a:p>
            <a:pPr marL="396000">
              <a:spcAft>
                <a:spcPts val="600"/>
              </a:spcAft>
            </a:pPr>
            <a:r>
              <a:rPr kumimoji="1" lang="ja-JP" altLang="en-US" dirty="0"/>
              <a:t>・本格的な業務フローに対応したチャットボットや業務支援ツールを構築できます。</a:t>
            </a:r>
          </a:p>
          <a:p>
            <a:pPr marL="396000"/>
            <a:r>
              <a:rPr lang="ja-JP" altLang="en-US" dirty="0"/>
              <a:t>　</a:t>
            </a:r>
            <a:r>
              <a:rPr kumimoji="1" lang="en-US" altLang="ja-JP" dirty="0"/>
              <a:t>※</a:t>
            </a:r>
            <a:r>
              <a:rPr kumimoji="1" lang="ja-JP" altLang="en-US" dirty="0"/>
              <a:t>主に企業・組織での利用を想定したツールであるため、詳細な説明はここでは</a:t>
            </a:r>
            <a:endParaRPr kumimoji="1" lang="en-US" altLang="ja-JP" dirty="0"/>
          </a:p>
          <a:p>
            <a:pPr marL="396000"/>
            <a:r>
              <a:rPr lang="ja-JP" altLang="en-US" dirty="0"/>
              <a:t>　　省略</a:t>
            </a:r>
            <a:r>
              <a:rPr kumimoji="1" lang="ja-JP" altLang="en-US" dirty="0"/>
              <a:t>します。</a:t>
            </a:r>
          </a:p>
          <a:p>
            <a:endParaRPr kumimoji="1" lang="ja-JP" altLang="en-US" dirty="0"/>
          </a:p>
        </p:txBody>
      </p:sp>
    </p:spTree>
    <p:extLst>
      <p:ext uri="{BB962C8B-B14F-4D97-AF65-F5344CB8AC3E}">
        <p14:creationId xmlns:p14="http://schemas.microsoft.com/office/powerpoint/2010/main" val="285789434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コンテンツ プレースホルダー 5" descr="テキスト&#10;&#10;AI 生成コンテンツは誤りを含む可能性があります。">
            <a:extLst>
              <a:ext uri="{FF2B5EF4-FFF2-40B4-BE49-F238E27FC236}">
                <a16:creationId xmlns:a16="http://schemas.microsoft.com/office/drawing/2014/main" id="{4510BC2E-17A4-81C3-7650-BF82BB758E7C}"/>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41098" y="539750"/>
            <a:ext cx="6079066" cy="3419475"/>
          </a:xfrm>
          <a:ln w="12700">
            <a:solidFill>
              <a:schemeClr val="tx1">
                <a:lumMod val="50000"/>
                <a:lumOff val="50000"/>
              </a:schemeClr>
            </a:solidFill>
          </a:ln>
        </p:spPr>
      </p:pic>
      <p:sp>
        <p:nvSpPr>
          <p:cNvPr id="3" name="スライド番号プレースホルダー 2">
            <a:extLst>
              <a:ext uri="{FF2B5EF4-FFF2-40B4-BE49-F238E27FC236}">
                <a16:creationId xmlns:a16="http://schemas.microsoft.com/office/drawing/2014/main" id="{A1CD26A5-888B-61F8-8C25-677AFABDCD8D}"/>
              </a:ext>
            </a:extLst>
          </p:cNvPr>
          <p:cNvSpPr>
            <a:spLocks noGrp="1"/>
          </p:cNvSpPr>
          <p:nvPr>
            <p:ph type="sldNum" sz="quarter" idx="12"/>
          </p:nvPr>
        </p:nvSpPr>
        <p:spPr/>
        <p:txBody>
          <a:bodyPr/>
          <a:lstStyle/>
          <a:p>
            <a:fld id="{08A8686B-222E-49F5-A450-9BF1E4A06C74}" type="slidenum">
              <a:rPr kumimoji="1" lang="ja-JP" altLang="en-US" smtClean="0"/>
              <a:pPr/>
              <a:t>51</a:t>
            </a:fld>
            <a:endParaRPr kumimoji="1" lang="ja-JP" altLang="en-US" dirty="0"/>
          </a:p>
        </p:txBody>
      </p:sp>
      <p:sp>
        <p:nvSpPr>
          <p:cNvPr id="4" name="コンテンツ プレースホルダー 3">
            <a:extLst>
              <a:ext uri="{FF2B5EF4-FFF2-40B4-BE49-F238E27FC236}">
                <a16:creationId xmlns:a16="http://schemas.microsoft.com/office/drawing/2014/main" id="{5EDFC1F1-8FE6-88EA-CDF0-44B1B97A09B0}"/>
              </a:ext>
            </a:extLst>
          </p:cNvPr>
          <p:cNvSpPr>
            <a:spLocks noGrp="1"/>
          </p:cNvSpPr>
          <p:nvPr>
            <p:ph idx="13"/>
          </p:nvPr>
        </p:nvSpPr>
        <p:spPr/>
        <p:txBody>
          <a:bodyPr/>
          <a:lstStyle/>
          <a:p>
            <a:r>
              <a:rPr kumimoji="1" lang="ja-JP" altLang="en-US" dirty="0"/>
              <a:t>スライド</a:t>
            </a:r>
            <a:r>
              <a:rPr kumimoji="1" lang="en-US" altLang="ja-JP" dirty="0"/>
              <a:t>64</a:t>
            </a:r>
            <a:r>
              <a:rPr kumimoji="1" lang="ja-JP" altLang="en-US" dirty="0"/>
              <a:t>～</a:t>
            </a:r>
            <a:r>
              <a:rPr kumimoji="1" lang="en-US" altLang="ja-JP" dirty="0"/>
              <a:t>68</a:t>
            </a:r>
            <a:r>
              <a:rPr kumimoji="1" lang="ja-JP" altLang="en-US" dirty="0"/>
              <a:t>ページの内容を説明してください。</a:t>
            </a:r>
          </a:p>
        </p:txBody>
      </p:sp>
    </p:spTree>
    <p:extLst>
      <p:ext uri="{BB962C8B-B14F-4D97-AF65-F5344CB8AC3E}">
        <p14:creationId xmlns:p14="http://schemas.microsoft.com/office/powerpoint/2010/main" val="104822064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コンテンツ プレースホルダー 5" descr="テキスト&#10;&#10;AI 生成コンテンツは誤りを含む可能性があります。">
            <a:extLst>
              <a:ext uri="{FF2B5EF4-FFF2-40B4-BE49-F238E27FC236}">
                <a16:creationId xmlns:a16="http://schemas.microsoft.com/office/drawing/2014/main" id="{531E5D95-B1AA-6518-51E9-DA65893E49B9}"/>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41098" y="539750"/>
            <a:ext cx="6079066" cy="3419475"/>
          </a:xfrm>
          <a:ln w="12700">
            <a:solidFill>
              <a:schemeClr val="tx1">
                <a:lumMod val="50000"/>
                <a:lumOff val="50000"/>
              </a:schemeClr>
            </a:solidFill>
          </a:ln>
        </p:spPr>
      </p:pic>
      <p:sp>
        <p:nvSpPr>
          <p:cNvPr id="3" name="スライド番号プレースホルダー 2">
            <a:extLst>
              <a:ext uri="{FF2B5EF4-FFF2-40B4-BE49-F238E27FC236}">
                <a16:creationId xmlns:a16="http://schemas.microsoft.com/office/drawing/2014/main" id="{A1FAA1C2-B0D0-9AD9-A99D-D0016B08AFC7}"/>
              </a:ext>
            </a:extLst>
          </p:cNvPr>
          <p:cNvSpPr>
            <a:spLocks noGrp="1"/>
          </p:cNvSpPr>
          <p:nvPr>
            <p:ph type="sldNum" sz="quarter" idx="12"/>
          </p:nvPr>
        </p:nvSpPr>
        <p:spPr/>
        <p:txBody>
          <a:bodyPr/>
          <a:lstStyle/>
          <a:p>
            <a:fld id="{08A8686B-222E-49F5-A450-9BF1E4A06C74}" type="slidenum">
              <a:rPr kumimoji="1" lang="ja-JP" altLang="en-US" smtClean="0"/>
              <a:pPr/>
              <a:t>52</a:t>
            </a:fld>
            <a:endParaRPr kumimoji="1" lang="ja-JP" altLang="en-US" dirty="0"/>
          </a:p>
        </p:txBody>
      </p:sp>
      <p:sp>
        <p:nvSpPr>
          <p:cNvPr id="4" name="コンテンツ プレースホルダー 3">
            <a:extLst>
              <a:ext uri="{FF2B5EF4-FFF2-40B4-BE49-F238E27FC236}">
                <a16:creationId xmlns:a16="http://schemas.microsoft.com/office/drawing/2014/main" id="{186332AC-8C7B-5499-3AEA-9FD8D8678B97}"/>
              </a:ext>
            </a:extLst>
          </p:cNvPr>
          <p:cNvSpPr>
            <a:spLocks noGrp="1"/>
          </p:cNvSpPr>
          <p:nvPr>
            <p:ph idx="13"/>
          </p:nvPr>
        </p:nvSpPr>
        <p:spPr/>
        <p:txBody>
          <a:bodyPr/>
          <a:lstStyle/>
          <a:p>
            <a:r>
              <a:rPr kumimoji="1" lang="ja-JP" altLang="en-US" dirty="0"/>
              <a:t>スライド</a:t>
            </a:r>
            <a:r>
              <a:rPr kumimoji="1" lang="en-US" altLang="ja-JP" dirty="0"/>
              <a:t>70</a:t>
            </a:r>
            <a:r>
              <a:rPr kumimoji="1" lang="ja-JP" altLang="en-US" dirty="0"/>
              <a:t>ページの内容を説明してください。</a:t>
            </a:r>
          </a:p>
        </p:txBody>
      </p:sp>
    </p:spTree>
    <p:extLst>
      <p:ext uri="{BB962C8B-B14F-4D97-AF65-F5344CB8AC3E}">
        <p14:creationId xmlns:p14="http://schemas.microsoft.com/office/powerpoint/2010/main" val="290560663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コンテンツ プレースホルダー 5" descr="テキスト&#10;&#10;AI 生成コンテンツは誤りを含む可能性があります。">
            <a:extLst>
              <a:ext uri="{FF2B5EF4-FFF2-40B4-BE49-F238E27FC236}">
                <a16:creationId xmlns:a16="http://schemas.microsoft.com/office/drawing/2014/main" id="{8AF37313-7D7F-0A88-D4F5-EF20BADAA530}"/>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41098" y="539750"/>
            <a:ext cx="6079066" cy="3419475"/>
          </a:xfrm>
          <a:ln w="12700">
            <a:solidFill>
              <a:schemeClr val="tx1">
                <a:lumMod val="50000"/>
                <a:lumOff val="50000"/>
              </a:schemeClr>
            </a:solidFill>
          </a:ln>
        </p:spPr>
      </p:pic>
      <p:sp>
        <p:nvSpPr>
          <p:cNvPr id="3" name="スライド番号プレースホルダー 2">
            <a:extLst>
              <a:ext uri="{FF2B5EF4-FFF2-40B4-BE49-F238E27FC236}">
                <a16:creationId xmlns:a16="http://schemas.microsoft.com/office/drawing/2014/main" id="{A06CB0AD-3F28-CD62-B2D3-2B59D57F0358}"/>
              </a:ext>
            </a:extLst>
          </p:cNvPr>
          <p:cNvSpPr>
            <a:spLocks noGrp="1"/>
          </p:cNvSpPr>
          <p:nvPr>
            <p:ph type="sldNum" sz="quarter" idx="12"/>
          </p:nvPr>
        </p:nvSpPr>
        <p:spPr/>
        <p:txBody>
          <a:bodyPr/>
          <a:lstStyle/>
          <a:p>
            <a:fld id="{08A8686B-222E-49F5-A450-9BF1E4A06C74}" type="slidenum">
              <a:rPr kumimoji="1" lang="ja-JP" altLang="en-US" smtClean="0"/>
              <a:pPr/>
              <a:t>53</a:t>
            </a:fld>
            <a:endParaRPr kumimoji="1" lang="ja-JP" altLang="en-US" dirty="0"/>
          </a:p>
        </p:txBody>
      </p:sp>
      <p:sp>
        <p:nvSpPr>
          <p:cNvPr id="4" name="コンテンツ プレースホルダー 3">
            <a:extLst>
              <a:ext uri="{FF2B5EF4-FFF2-40B4-BE49-F238E27FC236}">
                <a16:creationId xmlns:a16="http://schemas.microsoft.com/office/drawing/2014/main" id="{330F6E98-C675-177A-1C00-23FFB59478DA}"/>
              </a:ext>
            </a:extLst>
          </p:cNvPr>
          <p:cNvSpPr>
            <a:spLocks noGrp="1"/>
          </p:cNvSpPr>
          <p:nvPr>
            <p:ph idx="13"/>
          </p:nvPr>
        </p:nvSpPr>
        <p:spPr/>
        <p:txBody>
          <a:bodyPr/>
          <a:lstStyle/>
          <a:p>
            <a:r>
              <a:rPr kumimoji="1" lang="ja-JP" altLang="en-US" dirty="0"/>
              <a:t>スライド</a:t>
            </a:r>
            <a:r>
              <a:rPr kumimoji="1" lang="en-US" altLang="ja-JP" dirty="0"/>
              <a:t>72</a:t>
            </a:r>
            <a:r>
              <a:rPr kumimoji="1" lang="ja-JP" altLang="en-US" dirty="0"/>
              <a:t>～</a:t>
            </a:r>
            <a:r>
              <a:rPr kumimoji="1" lang="en-US" altLang="ja-JP" dirty="0"/>
              <a:t>76</a:t>
            </a:r>
            <a:r>
              <a:rPr kumimoji="1" lang="ja-JP" altLang="en-US" dirty="0"/>
              <a:t>ページの内容を説明してください。</a:t>
            </a:r>
          </a:p>
        </p:txBody>
      </p:sp>
    </p:spTree>
    <p:extLst>
      <p:ext uri="{BB962C8B-B14F-4D97-AF65-F5344CB8AC3E}">
        <p14:creationId xmlns:p14="http://schemas.microsoft.com/office/powerpoint/2010/main" val="124922153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コンテンツ プレースホルダー 5" descr="グラフィカル ユーザー インターフェイス, テキスト&#10;&#10;AI 生成コンテンツは誤りを含む可能性があります。">
            <a:extLst>
              <a:ext uri="{FF2B5EF4-FFF2-40B4-BE49-F238E27FC236}">
                <a16:creationId xmlns:a16="http://schemas.microsoft.com/office/drawing/2014/main" id="{FF905DEA-A06B-9768-9FD3-417EA2FE8B65}"/>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41098" y="539750"/>
            <a:ext cx="6079066" cy="3419475"/>
          </a:xfrm>
          <a:ln w="12700">
            <a:solidFill>
              <a:schemeClr val="tx1">
                <a:lumMod val="50000"/>
                <a:lumOff val="50000"/>
              </a:schemeClr>
            </a:solidFill>
          </a:ln>
        </p:spPr>
      </p:pic>
      <p:sp>
        <p:nvSpPr>
          <p:cNvPr id="3" name="スライド番号プレースホルダー 2">
            <a:extLst>
              <a:ext uri="{FF2B5EF4-FFF2-40B4-BE49-F238E27FC236}">
                <a16:creationId xmlns:a16="http://schemas.microsoft.com/office/drawing/2014/main" id="{10D9F7F0-FB81-660B-7D62-F7D6137DED02}"/>
              </a:ext>
            </a:extLst>
          </p:cNvPr>
          <p:cNvSpPr>
            <a:spLocks noGrp="1"/>
          </p:cNvSpPr>
          <p:nvPr>
            <p:ph type="sldNum" sz="quarter" idx="12"/>
          </p:nvPr>
        </p:nvSpPr>
        <p:spPr/>
        <p:txBody>
          <a:bodyPr/>
          <a:lstStyle/>
          <a:p>
            <a:fld id="{08A8686B-222E-49F5-A450-9BF1E4A06C74}" type="slidenum">
              <a:rPr kumimoji="1" lang="ja-JP" altLang="en-US" smtClean="0"/>
              <a:pPr/>
              <a:t>54</a:t>
            </a:fld>
            <a:endParaRPr kumimoji="1" lang="ja-JP" altLang="en-US" dirty="0"/>
          </a:p>
        </p:txBody>
      </p:sp>
      <p:sp>
        <p:nvSpPr>
          <p:cNvPr id="4" name="コンテンツ プレースホルダー 3">
            <a:extLst>
              <a:ext uri="{FF2B5EF4-FFF2-40B4-BE49-F238E27FC236}">
                <a16:creationId xmlns:a16="http://schemas.microsoft.com/office/drawing/2014/main" id="{15608DBC-AE7D-70F7-8E5B-6111AEC7EC83}"/>
              </a:ext>
            </a:extLst>
          </p:cNvPr>
          <p:cNvSpPr>
            <a:spLocks noGrp="1"/>
          </p:cNvSpPr>
          <p:nvPr>
            <p:ph idx="13"/>
          </p:nvPr>
        </p:nvSpPr>
        <p:spPr>
          <a:xfrm>
            <a:off x="719998" y="4189637"/>
            <a:ext cx="6119677" cy="5962426"/>
          </a:xfrm>
        </p:spPr>
        <p:txBody>
          <a:bodyPr/>
          <a:lstStyle/>
          <a:p>
            <a:pPr>
              <a:spcAft>
                <a:spcPts val="1200"/>
              </a:spcAft>
            </a:pPr>
            <a:r>
              <a:rPr kumimoji="1" lang="en-US" altLang="ja-JP" dirty="0"/>
              <a:t>MY</a:t>
            </a:r>
            <a:r>
              <a:rPr kumimoji="1" lang="ja-JP" altLang="en-US" dirty="0"/>
              <a:t>生成ＡＩを作成して活用すると、日常的なＡＩ利用が大幅に効率化し、作業負担を減らすことができます。ここでは、そのメリットを</a:t>
            </a:r>
            <a:r>
              <a:rPr kumimoji="1" lang="en-US" altLang="ja-JP" dirty="0"/>
              <a:t>3</a:t>
            </a:r>
            <a:r>
              <a:rPr kumimoji="1" lang="ja-JP" altLang="en-US" dirty="0"/>
              <a:t>つのポイントに整理します。</a:t>
            </a:r>
          </a:p>
          <a:p>
            <a:pPr>
              <a:spcAft>
                <a:spcPts val="600"/>
              </a:spcAft>
            </a:pPr>
            <a:r>
              <a:rPr kumimoji="1" lang="en-US" altLang="ja-JP" dirty="0"/>
              <a:t>(1)</a:t>
            </a:r>
            <a:r>
              <a:rPr kumimoji="1" lang="ja-JP" altLang="en-US" dirty="0"/>
              <a:t> 毎回、長いプロンプトを入力する必要がなくなる</a:t>
            </a:r>
          </a:p>
          <a:p>
            <a:pPr marL="252000"/>
            <a:r>
              <a:rPr kumimoji="1" lang="en-US" altLang="ja-JP" dirty="0"/>
              <a:t>MY</a:t>
            </a:r>
            <a:r>
              <a:rPr kumimoji="1" lang="ja-JP" altLang="en-US" dirty="0"/>
              <a:t>生成ＡＩを一度設定しておくと、「自分専用のルール・性格・目的」をあらかじめ</a:t>
            </a:r>
            <a:endParaRPr kumimoji="1" lang="en-US" altLang="ja-JP" dirty="0"/>
          </a:p>
          <a:p>
            <a:pPr marL="252000">
              <a:spcAft>
                <a:spcPts val="1200"/>
              </a:spcAft>
            </a:pPr>
            <a:r>
              <a:rPr kumimoji="1" lang="ja-JP" altLang="en-US" dirty="0"/>
              <a:t>反映した状態でＡＩを利用できます。</a:t>
            </a:r>
          </a:p>
          <a:p>
            <a:pPr marL="252000"/>
            <a:r>
              <a:rPr kumimoji="1" lang="ja-JP" altLang="en-US" dirty="0"/>
              <a:t>設定例：文章は必ず丁寧語で回答する</a:t>
            </a:r>
            <a:endParaRPr lang="en-US" altLang="ja-JP" dirty="0"/>
          </a:p>
          <a:p>
            <a:pPr marL="252000"/>
            <a:r>
              <a:rPr lang="ja-JP" altLang="en-US" dirty="0"/>
              <a:t>　　　　</a:t>
            </a:r>
            <a:r>
              <a:rPr kumimoji="1" lang="ja-JP" altLang="en-US" dirty="0"/>
              <a:t>公務員試験向けの解説を優先する</a:t>
            </a:r>
            <a:endParaRPr kumimoji="1" lang="en-US" altLang="ja-JP" dirty="0"/>
          </a:p>
          <a:p>
            <a:pPr marL="252000">
              <a:spcAft>
                <a:spcPts val="1200"/>
              </a:spcAft>
            </a:pPr>
            <a:r>
              <a:rPr lang="ja-JP" altLang="en-US" dirty="0"/>
              <a:t>　　　　</a:t>
            </a:r>
            <a:r>
              <a:rPr kumimoji="1" lang="ja-JP" altLang="en-US" dirty="0"/>
              <a:t>画像生成のプロンプトは簡潔で分かりやすくする　</a:t>
            </a:r>
            <a:r>
              <a:rPr kumimoji="1" lang="ja-JP" altLang="en-US" sz="1000" dirty="0"/>
              <a:t>など</a:t>
            </a:r>
            <a:endParaRPr kumimoji="1" lang="ja-JP" altLang="en-US" dirty="0"/>
          </a:p>
          <a:p>
            <a:pPr marL="252000">
              <a:spcAft>
                <a:spcPts val="1200"/>
              </a:spcAft>
            </a:pPr>
            <a:r>
              <a:rPr kumimoji="1" lang="ja-JP" altLang="en-US" dirty="0"/>
              <a:t>このような条件を最初に登録しておけば、以降は短い質問だけでも、自分の意図に沿った回答を得やすくなります。</a:t>
            </a:r>
            <a:endParaRPr kumimoji="1" lang="en-US" altLang="ja-JP" dirty="0"/>
          </a:p>
        </p:txBody>
      </p:sp>
    </p:spTree>
    <p:extLst>
      <p:ext uri="{BB962C8B-B14F-4D97-AF65-F5344CB8AC3E}">
        <p14:creationId xmlns:p14="http://schemas.microsoft.com/office/powerpoint/2010/main" val="175767209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5409CB4E-F130-2901-4D12-FE7C6BAA7A8B}"/>
              </a:ext>
            </a:extLst>
          </p:cNvPr>
          <p:cNvSpPr>
            <a:spLocks noGrp="1"/>
          </p:cNvSpPr>
          <p:nvPr>
            <p:ph type="sldNum" sz="quarter" idx="12"/>
          </p:nvPr>
        </p:nvSpPr>
        <p:spPr/>
        <p:txBody>
          <a:bodyPr/>
          <a:lstStyle/>
          <a:p>
            <a:fld id="{08A8686B-222E-49F5-A450-9BF1E4A06C74}" type="slidenum">
              <a:rPr kumimoji="1" lang="ja-JP" altLang="en-US" smtClean="0"/>
              <a:pPr/>
              <a:t>55</a:t>
            </a:fld>
            <a:endParaRPr kumimoji="1" lang="ja-JP" altLang="en-US" dirty="0"/>
          </a:p>
        </p:txBody>
      </p:sp>
      <p:sp>
        <p:nvSpPr>
          <p:cNvPr id="4" name="コンテンツ プレースホルダー 3">
            <a:extLst>
              <a:ext uri="{FF2B5EF4-FFF2-40B4-BE49-F238E27FC236}">
                <a16:creationId xmlns:a16="http://schemas.microsoft.com/office/drawing/2014/main" id="{C128E1B3-8725-9C02-1CC7-F157CD084D64}"/>
              </a:ext>
            </a:extLst>
          </p:cNvPr>
          <p:cNvSpPr>
            <a:spLocks noGrp="1"/>
          </p:cNvSpPr>
          <p:nvPr>
            <p:ph idx="13"/>
          </p:nvPr>
        </p:nvSpPr>
        <p:spPr>
          <a:xfrm>
            <a:off x="720000" y="4256313"/>
            <a:ext cx="6214200" cy="5802087"/>
          </a:xfrm>
        </p:spPr>
        <p:txBody>
          <a:bodyPr/>
          <a:lstStyle/>
          <a:p>
            <a:pPr>
              <a:spcAft>
                <a:spcPts val="600"/>
              </a:spcAft>
            </a:pPr>
            <a:r>
              <a:rPr lang="en-US" altLang="ja-JP" dirty="0"/>
              <a:t>(2)</a:t>
            </a:r>
            <a:r>
              <a:rPr lang="ja-JP" altLang="en-US" dirty="0"/>
              <a:t> 質問練習用や特定用途に特化したＡＩを簡単に作成できる</a:t>
            </a:r>
          </a:p>
          <a:p>
            <a:pPr marL="252000">
              <a:spcAft>
                <a:spcPts val="1200"/>
              </a:spcAft>
            </a:pPr>
            <a:r>
              <a:rPr lang="en-US" altLang="ja-JP" dirty="0"/>
              <a:t>MY</a:t>
            </a:r>
            <a:r>
              <a:rPr lang="ja-JP" altLang="en-US" dirty="0"/>
              <a:t>生成ＡＩを活用することで、用途に特化したＡＩを複数用意することができます。</a:t>
            </a:r>
          </a:p>
          <a:p>
            <a:pPr marL="252000">
              <a:spcAft>
                <a:spcPts val="600"/>
              </a:spcAft>
            </a:pPr>
            <a:r>
              <a:rPr lang="ja-JP" altLang="en-US" dirty="0"/>
              <a:t>例１：質問、学習サポート系</a:t>
            </a:r>
            <a:endParaRPr lang="en-US" altLang="ja-JP" dirty="0"/>
          </a:p>
          <a:p>
            <a:pPr marL="252000"/>
            <a:r>
              <a:rPr lang="ja-JP" altLang="en-US" dirty="0"/>
              <a:t>　　　面接対策の質問を次々と出してくれる「質問練習専用ＡＩ」</a:t>
            </a:r>
            <a:endParaRPr lang="en-US" altLang="ja-JP" dirty="0"/>
          </a:p>
          <a:p>
            <a:pPr marL="252000"/>
            <a:r>
              <a:rPr lang="ja-JP" altLang="en-US" dirty="0"/>
              <a:t>　　　公務員試験の択一式問題を出題してくれるＡＩ</a:t>
            </a:r>
            <a:endParaRPr lang="en-US" altLang="ja-JP" dirty="0"/>
          </a:p>
          <a:p>
            <a:pPr marL="252000">
              <a:spcAft>
                <a:spcPts val="600"/>
              </a:spcAft>
            </a:pPr>
            <a:r>
              <a:rPr lang="ja-JP" altLang="en-US" dirty="0"/>
              <a:t>　　　授業内容の復習テストを自動生成してくれるＡＩ</a:t>
            </a:r>
            <a:endParaRPr lang="en-US" altLang="ja-JP" dirty="0"/>
          </a:p>
          <a:p>
            <a:pPr marL="252000">
              <a:spcAft>
                <a:spcPts val="600"/>
              </a:spcAft>
            </a:pPr>
            <a:r>
              <a:rPr lang="ja-JP" altLang="en-US" dirty="0"/>
              <a:t>例２：文章サポート系</a:t>
            </a:r>
            <a:endParaRPr lang="en-US" altLang="ja-JP" dirty="0"/>
          </a:p>
          <a:p>
            <a:pPr marL="252000"/>
            <a:r>
              <a:rPr lang="ja-JP" altLang="en-US" dirty="0"/>
              <a:t>　　　メール文を貼り付けると敬語表現をチェックする「メール添削専用ＡＩ」</a:t>
            </a:r>
            <a:endParaRPr lang="en-US" altLang="ja-JP" dirty="0"/>
          </a:p>
          <a:p>
            <a:pPr marL="252000"/>
            <a:r>
              <a:rPr lang="ja-JP" altLang="en-US" dirty="0"/>
              <a:t>　　　ビジネス文に自動で書き換えるＡＩ</a:t>
            </a:r>
            <a:endParaRPr lang="en-US" altLang="ja-JP" dirty="0"/>
          </a:p>
          <a:p>
            <a:pPr marL="252000">
              <a:spcAft>
                <a:spcPts val="600"/>
              </a:spcAft>
            </a:pPr>
            <a:r>
              <a:rPr lang="ja-JP" altLang="en-US" dirty="0"/>
              <a:t>　　　簡潔版と丁寧版の</a:t>
            </a:r>
            <a:r>
              <a:rPr lang="en-US" altLang="ja-JP" dirty="0"/>
              <a:t>2</a:t>
            </a:r>
            <a:r>
              <a:rPr lang="ja-JP" altLang="en-US" dirty="0"/>
              <a:t>種類を出力するＡＩ</a:t>
            </a:r>
            <a:endParaRPr lang="en-US" altLang="ja-JP" dirty="0"/>
          </a:p>
          <a:p>
            <a:pPr marL="252000">
              <a:spcAft>
                <a:spcPts val="600"/>
              </a:spcAft>
            </a:pPr>
            <a:r>
              <a:rPr lang="ja-JP" altLang="en-US" dirty="0"/>
              <a:t>例３：資料作成サポート系</a:t>
            </a:r>
          </a:p>
          <a:p>
            <a:pPr marL="252000"/>
            <a:r>
              <a:rPr lang="ja-JP" altLang="en-US" dirty="0"/>
              <a:t>　　　スライド構成を提案するＡＩ</a:t>
            </a:r>
            <a:endParaRPr lang="en-US" altLang="ja-JP" dirty="0"/>
          </a:p>
          <a:p>
            <a:pPr marL="252000">
              <a:spcAft>
                <a:spcPts val="1200"/>
              </a:spcAft>
            </a:pPr>
            <a:r>
              <a:rPr lang="ja-JP" altLang="en-US" dirty="0"/>
              <a:t>　　　見出し案やセクション案を自動生成するＡＩ</a:t>
            </a:r>
            <a:endParaRPr lang="en-US" altLang="ja-JP" dirty="0"/>
          </a:p>
          <a:p>
            <a:pPr marL="252000">
              <a:spcAft>
                <a:spcPts val="1200"/>
              </a:spcAft>
            </a:pPr>
            <a:r>
              <a:rPr lang="ja-JP" altLang="en-US" dirty="0"/>
              <a:t>このように、目的ごとに特化した</a:t>
            </a:r>
            <a:r>
              <a:rPr lang="en-US" altLang="ja-JP" dirty="0"/>
              <a:t>MY</a:t>
            </a:r>
            <a:r>
              <a:rPr lang="ja-JP" altLang="en-US" dirty="0"/>
              <a:t>生成ＡＩを作成できることが大きな利点です。</a:t>
            </a:r>
            <a:endParaRPr lang="en-US" altLang="ja-JP" dirty="0"/>
          </a:p>
          <a:p>
            <a:pPr>
              <a:spcAft>
                <a:spcPts val="600"/>
              </a:spcAft>
            </a:pPr>
            <a:r>
              <a:rPr lang="en-US" altLang="ja-JP" dirty="0"/>
              <a:t>(3)</a:t>
            </a:r>
            <a:r>
              <a:rPr lang="ja-JP" altLang="en-US" dirty="0"/>
              <a:t> 自分好みに細かくカスタマイズできる</a:t>
            </a:r>
          </a:p>
          <a:p>
            <a:pPr marL="252000">
              <a:spcAft>
                <a:spcPts val="1200"/>
              </a:spcAft>
            </a:pPr>
            <a:r>
              <a:rPr lang="en-US" altLang="ja-JP" dirty="0"/>
              <a:t>MY</a:t>
            </a:r>
            <a:r>
              <a:rPr lang="ja-JP" altLang="en-US" dirty="0"/>
              <a:t>生成ＡＩは、自分だけのオリジナルＡＩアシスタントとして最適化して運用できます。</a:t>
            </a:r>
          </a:p>
          <a:p>
            <a:pPr marL="252000"/>
            <a:r>
              <a:rPr lang="ja-JP" altLang="en-US" dirty="0"/>
              <a:t>例：回答の口調</a:t>
            </a:r>
            <a:r>
              <a:rPr lang="en-US" altLang="ja-JP" dirty="0"/>
              <a:t>(</a:t>
            </a:r>
            <a:r>
              <a:rPr lang="ja-JP" altLang="en-US" dirty="0"/>
              <a:t>丁寧・カジュアルなど</a:t>
            </a:r>
            <a:r>
              <a:rPr lang="en-US" altLang="ja-JP" dirty="0"/>
              <a:t>)</a:t>
            </a:r>
          </a:p>
          <a:p>
            <a:pPr marL="252000"/>
            <a:r>
              <a:rPr lang="ja-JP" altLang="en-US" dirty="0"/>
              <a:t>　　得意分野</a:t>
            </a:r>
            <a:r>
              <a:rPr lang="en-US" altLang="ja-JP" dirty="0"/>
              <a:t>(</a:t>
            </a:r>
            <a:r>
              <a:rPr lang="ja-JP" altLang="en-US" dirty="0"/>
              <a:t>公務員試験対策・文章添削・画像プロンプト作成など</a:t>
            </a:r>
            <a:r>
              <a:rPr lang="en-US" altLang="ja-JP" dirty="0"/>
              <a:t>)</a:t>
            </a:r>
            <a:r>
              <a:rPr lang="ja-JP" altLang="en-US" dirty="0"/>
              <a:t>　</a:t>
            </a:r>
            <a:endParaRPr lang="en-US" altLang="ja-JP" dirty="0"/>
          </a:p>
          <a:p>
            <a:pPr marL="252000"/>
            <a:r>
              <a:rPr lang="ja-JP" altLang="en-US" dirty="0"/>
              <a:t>　　参照させたい資料</a:t>
            </a:r>
            <a:r>
              <a:rPr lang="en-US" altLang="ja-JP" dirty="0"/>
              <a:t>(</a:t>
            </a:r>
            <a:r>
              <a:rPr lang="ja-JP" altLang="en-US" dirty="0"/>
              <a:t>授業プリント・</a:t>
            </a:r>
            <a:r>
              <a:rPr lang="en-US" altLang="ja-JP" dirty="0"/>
              <a:t>PDF</a:t>
            </a:r>
            <a:r>
              <a:rPr lang="ja-JP" altLang="en-US" dirty="0"/>
              <a:t>・メモ 等</a:t>
            </a:r>
            <a:r>
              <a:rPr lang="en-US" altLang="ja-JP" dirty="0"/>
              <a:t>)</a:t>
            </a:r>
          </a:p>
          <a:p>
            <a:pPr marL="252000">
              <a:spcAft>
                <a:spcPts val="1200"/>
              </a:spcAft>
            </a:pPr>
            <a:r>
              <a:rPr lang="ja-JP" altLang="en-US" dirty="0"/>
              <a:t>　　好みの画像生成スタイル</a:t>
            </a:r>
            <a:r>
              <a:rPr lang="en-US" altLang="ja-JP" dirty="0"/>
              <a:t>(</a:t>
            </a:r>
            <a:r>
              <a:rPr lang="ja-JP" altLang="en-US" dirty="0"/>
              <a:t>リアル・アニメ風・ポップ など</a:t>
            </a:r>
            <a:r>
              <a:rPr lang="en-US" altLang="ja-JP" dirty="0"/>
              <a:t>)</a:t>
            </a:r>
          </a:p>
          <a:p>
            <a:pPr marL="252000"/>
            <a:r>
              <a:rPr lang="ja-JP" altLang="en-US" dirty="0"/>
              <a:t>これらを組み合わせて設定していくことで、「自分のニーズに合わせて成長していくＡＩ」 として活用することができます。</a:t>
            </a:r>
          </a:p>
          <a:p>
            <a:pPr marL="252000"/>
            <a:endParaRPr lang="ja-JP" altLang="en-US" dirty="0"/>
          </a:p>
          <a:p>
            <a:endParaRPr kumimoji="1" lang="ja-JP" altLang="en-US" dirty="0"/>
          </a:p>
        </p:txBody>
      </p:sp>
      <p:pic>
        <p:nvPicPr>
          <p:cNvPr id="5" name="コンテンツ プレースホルダー 5" descr="グラフィカル ユーザー インターフェイス, テキスト&#10;&#10;AI 生成コンテンツは誤りを含む可能性があります。">
            <a:extLst>
              <a:ext uri="{FF2B5EF4-FFF2-40B4-BE49-F238E27FC236}">
                <a16:creationId xmlns:a16="http://schemas.microsoft.com/office/drawing/2014/main" id="{CDCFB7F7-05CF-301B-74A3-4C7D9BF89C7D}"/>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41098" y="539750"/>
            <a:ext cx="6079066" cy="3419475"/>
          </a:xfrm>
          <a:ln w="12700">
            <a:solidFill>
              <a:schemeClr val="tx1">
                <a:lumMod val="50000"/>
                <a:lumOff val="50000"/>
              </a:schemeClr>
            </a:solidFill>
          </a:ln>
        </p:spPr>
      </p:pic>
    </p:spTree>
    <p:extLst>
      <p:ext uri="{BB962C8B-B14F-4D97-AF65-F5344CB8AC3E}">
        <p14:creationId xmlns:p14="http://schemas.microsoft.com/office/powerpoint/2010/main" val="134415086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コンテンツ プレースホルダー 5" descr="テキスト&#10;&#10;AI 生成コンテンツは誤りを含む可能性があります。">
            <a:extLst>
              <a:ext uri="{FF2B5EF4-FFF2-40B4-BE49-F238E27FC236}">
                <a16:creationId xmlns:a16="http://schemas.microsoft.com/office/drawing/2014/main" id="{770B1C31-5014-B1A5-F3DE-1B9AB43BCBE4}"/>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41098" y="539750"/>
            <a:ext cx="6079066" cy="3419475"/>
          </a:xfrm>
          <a:ln w="12700">
            <a:solidFill>
              <a:schemeClr val="tx1">
                <a:lumMod val="50000"/>
                <a:lumOff val="50000"/>
              </a:schemeClr>
            </a:solidFill>
          </a:ln>
        </p:spPr>
      </p:pic>
      <p:sp>
        <p:nvSpPr>
          <p:cNvPr id="3" name="スライド番号プレースホルダー 2">
            <a:extLst>
              <a:ext uri="{FF2B5EF4-FFF2-40B4-BE49-F238E27FC236}">
                <a16:creationId xmlns:a16="http://schemas.microsoft.com/office/drawing/2014/main" id="{AF8A30C6-F985-4537-E94D-F2A8BFE67F11}"/>
              </a:ext>
            </a:extLst>
          </p:cNvPr>
          <p:cNvSpPr>
            <a:spLocks noGrp="1"/>
          </p:cNvSpPr>
          <p:nvPr>
            <p:ph type="sldNum" sz="quarter" idx="12"/>
          </p:nvPr>
        </p:nvSpPr>
        <p:spPr/>
        <p:txBody>
          <a:bodyPr/>
          <a:lstStyle/>
          <a:p>
            <a:fld id="{08A8686B-222E-49F5-A450-9BF1E4A06C74}" type="slidenum">
              <a:rPr kumimoji="1" lang="ja-JP" altLang="en-US" smtClean="0"/>
              <a:pPr/>
              <a:t>56</a:t>
            </a:fld>
            <a:endParaRPr kumimoji="1" lang="ja-JP" altLang="en-US" dirty="0"/>
          </a:p>
        </p:txBody>
      </p:sp>
      <p:sp>
        <p:nvSpPr>
          <p:cNvPr id="4" name="コンテンツ プレースホルダー 3">
            <a:extLst>
              <a:ext uri="{FF2B5EF4-FFF2-40B4-BE49-F238E27FC236}">
                <a16:creationId xmlns:a16="http://schemas.microsoft.com/office/drawing/2014/main" id="{E18A2039-060E-A114-0C0E-40BE6865E97E}"/>
              </a:ext>
            </a:extLst>
          </p:cNvPr>
          <p:cNvSpPr>
            <a:spLocks noGrp="1"/>
          </p:cNvSpPr>
          <p:nvPr>
            <p:ph idx="13"/>
          </p:nvPr>
        </p:nvSpPr>
        <p:spPr/>
        <p:txBody>
          <a:bodyPr/>
          <a:lstStyle/>
          <a:p>
            <a:r>
              <a:rPr kumimoji="1" lang="ja-JP" altLang="en-US" dirty="0"/>
              <a:t>ここからは、生成ＡＩを活用できるもう一つの分野である「自己分析」について学びます。</a:t>
            </a:r>
          </a:p>
          <a:p>
            <a:endParaRPr kumimoji="1" lang="ja-JP" altLang="en-US" dirty="0"/>
          </a:p>
        </p:txBody>
      </p:sp>
    </p:spTree>
    <p:extLst>
      <p:ext uri="{BB962C8B-B14F-4D97-AF65-F5344CB8AC3E}">
        <p14:creationId xmlns:p14="http://schemas.microsoft.com/office/powerpoint/2010/main" val="17415534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コンテンツ プレースホルダー 5" descr="テキスト&#10;&#10;AI 生成コンテンツは誤りを含む可能性があります。">
            <a:extLst>
              <a:ext uri="{FF2B5EF4-FFF2-40B4-BE49-F238E27FC236}">
                <a16:creationId xmlns:a16="http://schemas.microsoft.com/office/drawing/2014/main" id="{5B1BF0B5-E2C1-0A7C-FE83-5AB992129C38}"/>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41098" y="539750"/>
            <a:ext cx="6079066" cy="3419475"/>
          </a:xfrm>
          <a:ln w="12700">
            <a:solidFill>
              <a:schemeClr val="tx1">
                <a:lumMod val="50000"/>
                <a:lumOff val="50000"/>
              </a:schemeClr>
            </a:solidFill>
          </a:ln>
        </p:spPr>
      </p:pic>
      <p:sp>
        <p:nvSpPr>
          <p:cNvPr id="3" name="スライド番号プレースホルダー 2">
            <a:extLst>
              <a:ext uri="{FF2B5EF4-FFF2-40B4-BE49-F238E27FC236}">
                <a16:creationId xmlns:a16="http://schemas.microsoft.com/office/drawing/2014/main" id="{4D0A81ED-CBAF-23F6-5498-07EE0A9887C1}"/>
              </a:ext>
            </a:extLst>
          </p:cNvPr>
          <p:cNvSpPr>
            <a:spLocks noGrp="1"/>
          </p:cNvSpPr>
          <p:nvPr>
            <p:ph type="sldNum" sz="quarter" idx="12"/>
          </p:nvPr>
        </p:nvSpPr>
        <p:spPr/>
        <p:txBody>
          <a:bodyPr/>
          <a:lstStyle/>
          <a:p>
            <a:fld id="{08A8686B-222E-49F5-A450-9BF1E4A06C74}" type="slidenum">
              <a:rPr kumimoji="1" lang="ja-JP" altLang="en-US" smtClean="0"/>
              <a:pPr/>
              <a:t>57</a:t>
            </a:fld>
            <a:endParaRPr kumimoji="1" lang="ja-JP" altLang="en-US" dirty="0"/>
          </a:p>
        </p:txBody>
      </p:sp>
      <p:sp>
        <p:nvSpPr>
          <p:cNvPr id="4" name="コンテンツ プレースホルダー 3">
            <a:extLst>
              <a:ext uri="{FF2B5EF4-FFF2-40B4-BE49-F238E27FC236}">
                <a16:creationId xmlns:a16="http://schemas.microsoft.com/office/drawing/2014/main" id="{C9985606-E04D-0F2D-9822-F08923D34867}"/>
              </a:ext>
            </a:extLst>
          </p:cNvPr>
          <p:cNvSpPr>
            <a:spLocks noGrp="1"/>
          </p:cNvSpPr>
          <p:nvPr>
            <p:ph idx="13"/>
          </p:nvPr>
        </p:nvSpPr>
        <p:spPr/>
        <p:txBody>
          <a:bodyPr/>
          <a:lstStyle/>
          <a:p>
            <a:r>
              <a:rPr kumimoji="1" lang="ja-JP" altLang="en-US" dirty="0"/>
              <a:t>自己分析とは、「自分自身を理解すること」と「相手（組織・自治体）を理解すること」からはじまります。公務員試験や面接対策においても、自分の強み・価値観・適性を明確にすることは欠かせません。なぜなら、志望動機も自己</a:t>
            </a:r>
            <a:r>
              <a:rPr kumimoji="1" lang="en-US" altLang="ja-JP" dirty="0"/>
              <a:t>PR</a:t>
            </a:r>
            <a:r>
              <a:rPr kumimoji="1" lang="ja-JP" altLang="en-US" dirty="0"/>
              <a:t>も、自分がどのような人物であるかを理解していなければ作れないためです。</a:t>
            </a:r>
          </a:p>
          <a:p>
            <a:pPr>
              <a:spcBef>
                <a:spcPts val="1200"/>
              </a:spcBef>
              <a:spcAft>
                <a:spcPts val="600"/>
              </a:spcAft>
            </a:pPr>
            <a:r>
              <a:rPr kumimoji="1" lang="en-US" altLang="ja-JP" dirty="0"/>
              <a:t>(1)</a:t>
            </a:r>
            <a:r>
              <a:rPr kumimoji="1" lang="ja-JP" altLang="en-US" dirty="0"/>
              <a:t> 自己分析が不足している場合に起こる問題</a:t>
            </a:r>
          </a:p>
          <a:p>
            <a:pPr marL="252000">
              <a:spcAft>
                <a:spcPts val="1200"/>
              </a:spcAft>
            </a:pPr>
            <a:r>
              <a:rPr kumimoji="1" lang="ja-JP" altLang="en-US" dirty="0"/>
              <a:t>自己分析が不足していると、次のような状態に陥りやすくなります。</a:t>
            </a:r>
          </a:p>
          <a:p>
            <a:pPr marL="252000"/>
            <a:r>
              <a:rPr kumimoji="1" lang="ja-JP" altLang="en-US" dirty="0"/>
              <a:t>「あなたの強みは？」と聞かれて答えられない</a:t>
            </a:r>
          </a:p>
          <a:p>
            <a:pPr marL="252000"/>
            <a:r>
              <a:rPr kumimoji="1" lang="ja-JP" altLang="en-US" dirty="0"/>
              <a:t>「なぜその自治体を志望するのか？」の説明が浅くなる</a:t>
            </a:r>
          </a:p>
          <a:p>
            <a:pPr marL="396000"/>
            <a:r>
              <a:rPr kumimoji="1" lang="ja-JP" altLang="en-US" dirty="0"/>
              <a:t>エピソードが抽象的になり、説得力に欠ける　</a:t>
            </a:r>
            <a:r>
              <a:rPr kumimoji="1" lang="ja-JP" altLang="en-US" sz="900" dirty="0"/>
              <a:t>など</a:t>
            </a:r>
            <a:endParaRPr kumimoji="1" lang="ja-JP" altLang="en-US" dirty="0"/>
          </a:p>
          <a:p>
            <a:pPr>
              <a:spcBef>
                <a:spcPts val="1200"/>
              </a:spcBef>
              <a:spcAft>
                <a:spcPts val="600"/>
              </a:spcAft>
            </a:pPr>
            <a:r>
              <a:rPr kumimoji="1" lang="en-US" altLang="ja-JP" dirty="0"/>
              <a:t>(2)</a:t>
            </a:r>
            <a:r>
              <a:rPr kumimoji="1" lang="ja-JP" altLang="en-US" dirty="0"/>
              <a:t> 自己分析ができている場合の効果</a:t>
            </a:r>
          </a:p>
          <a:p>
            <a:pPr marL="252000">
              <a:spcAft>
                <a:spcPts val="1200"/>
              </a:spcAft>
            </a:pPr>
            <a:r>
              <a:rPr kumimoji="1" lang="ja-JP" altLang="en-US" dirty="0"/>
              <a:t>自己分析が十分であると、次のようなメリットが生まれます。</a:t>
            </a:r>
          </a:p>
          <a:p>
            <a:pPr marL="396000"/>
            <a:r>
              <a:rPr kumimoji="1" lang="ja-JP" altLang="en-US" dirty="0"/>
              <a:t>自己</a:t>
            </a:r>
            <a:r>
              <a:rPr kumimoji="1" lang="en-US" altLang="ja-JP" dirty="0"/>
              <a:t>PR</a:t>
            </a:r>
            <a:r>
              <a:rPr kumimoji="1" lang="ja-JP" altLang="en-US" dirty="0"/>
              <a:t>に一貫性が生まれ、相手から信頼されやすい</a:t>
            </a:r>
          </a:p>
          <a:p>
            <a:pPr marL="396000"/>
            <a:r>
              <a:rPr kumimoji="1" lang="ja-JP" altLang="en-US" dirty="0"/>
              <a:t>志望動機が相手に響く内容になる</a:t>
            </a:r>
          </a:p>
          <a:p>
            <a:pPr marL="396000"/>
            <a:r>
              <a:rPr kumimoji="1" lang="ja-JP" altLang="en-US" dirty="0"/>
              <a:t>面接で迷いがなくなり、自信を持って話せる　</a:t>
            </a:r>
            <a:r>
              <a:rPr kumimoji="1" lang="ja-JP" altLang="en-US" sz="900" dirty="0"/>
              <a:t>など</a:t>
            </a:r>
            <a:endParaRPr kumimoji="1" lang="ja-JP" altLang="en-US" dirty="0"/>
          </a:p>
        </p:txBody>
      </p:sp>
    </p:spTree>
    <p:extLst>
      <p:ext uri="{BB962C8B-B14F-4D97-AF65-F5344CB8AC3E}">
        <p14:creationId xmlns:p14="http://schemas.microsoft.com/office/powerpoint/2010/main" val="261749865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DE9EB4-EEBD-2F24-EB61-6BE553AE5D2E}"/>
            </a:ext>
          </a:extLst>
        </p:cNvPr>
        <p:cNvGrpSpPr/>
        <p:nvPr/>
      </p:nvGrpSpPr>
      <p:grpSpPr>
        <a:xfrm>
          <a:off x="0" y="0"/>
          <a:ext cx="0" cy="0"/>
          <a:chOff x="0" y="0"/>
          <a:chExt cx="0" cy="0"/>
        </a:xfrm>
      </p:grpSpPr>
      <p:pic>
        <p:nvPicPr>
          <p:cNvPr id="6" name="コンテンツ プレースホルダー 5" descr="テキスト&#10;&#10;AI 生成コンテンツは誤りを含む可能性があります。">
            <a:extLst>
              <a:ext uri="{FF2B5EF4-FFF2-40B4-BE49-F238E27FC236}">
                <a16:creationId xmlns:a16="http://schemas.microsoft.com/office/drawing/2014/main" id="{D89600F5-456B-0408-1B38-D091AECF6129}"/>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41098" y="539750"/>
            <a:ext cx="6079066" cy="3419475"/>
          </a:xfrm>
          <a:ln w="12700">
            <a:solidFill>
              <a:schemeClr val="tx1">
                <a:lumMod val="50000"/>
                <a:lumOff val="50000"/>
              </a:schemeClr>
            </a:solidFill>
          </a:ln>
        </p:spPr>
      </p:pic>
      <p:sp>
        <p:nvSpPr>
          <p:cNvPr id="3" name="スライド番号プレースホルダー 2">
            <a:extLst>
              <a:ext uri="{FF2B5EF4-FFF2-40B4-BE49-F238E27FC236}">
                <a16:creationId xmlns:a16="http://schemas.microsoft.com/office/drawing/2014/main" id="{47106C59-8F56-252B-C89F-205447885835}"/>
              </a:ext>
            </a:extLst>
          </p:cNvPr>
          <p:cNvSpPr>
            <a:spLocks noGrp="1"/>
          </p:cNvSpPr>
          <p:nvPr>
            <p:ph type="sldNum" sz="quarter" idx="12"/>
          </p:nvPr>
        </p:nvSpPr>
        <p:spPr/>
        <p:txBody>
          <a:bodyPr/>
          <a:lstStyle/>
          <a:p>
            <a:fld id="{08A8686B-222E-49F5-A450-9BF1E4A06C74}" type="slidenum">
              <a:rPr kumimoji="1" lang="ja-JP" altLang="en-US" smtClean="0"/>
              <a:pPr/>
              <a:t>58</a:t>
            </a:fld>
            <a:endParaRPr kumimoji="1" lang="ja-JP" altLang="en-US" dirty="0"/>
          </a:p>
        </p:txBody>
      </p:sp>
      <p:sp>
        <p:nvSpPr>
          <p:cNvPr id="4" name="コンテンツ プレースホルダー 3">
            <a:extLst>
              <a:ext uri="{FF2B5EF4-FFF2-40B4-BE49-F238E27FC236}">
                <a16:creationId xmlns:a16="http://schemas.microsoft.com/office/drawing/2014/main" id="{3CCD12DB-C762-9BF6-F1B4-13EF43C88902}"/>
              </a:ext>
            </a:extLst>
          </p:cNvPr>
          <p:cNvSpPr>
            <a:spLocks noGrp="1"/>
          </p:cNvSpPr>
          <p:nvPr>
            <p:ph idx="13"/>
          </p:nvPr>
        </p:nvSpPr>
        <p:spPr/>
        <p:txBody>
          <a:bodyPr/>
          <a:lstStyle/>
          <a:p>
            <a:pPr>
              <a:spcAft>
                <a:spcPts val="600"/>
              </a:spcAft>
            </a:pPr>
            <a:r>
              <a:rPr kumimoji="1" lang="en-US" altLang="ja-JP" dirty="0"/>
              <a:t>(3)</a:t>
            </a:r>
            <a:r>
              <a:rPr kumimoji="1" lang="ja-JP" altLang="en-US" dirty="0"/>
              <a:t> 強みが思いつかないときは経験を振り返る</a:t>
            </a:r>
          </a:p>
          <a:p>
            <a:pPr marL="252000">
              <a:spcAft>
                <a:spcPts val="1200"/>
              </a:spcAft>
            </a:pPr>
            <a:r>
              <a:rPr kumimoji="1" lang="ja-JP" altLang="en-US" dirty="0"/>
              <a:t>強みは、特別な成功体験からではなく、日常の経験から見つかることが多くあります。</a:t>
            </a:r>
          </a:p>
          <a:p>
            <a:pPr marL="252000">
              <a:spcAft>
                <a:spcPts val="600"/>
              </a:spcAft>
            </a:pPr>
            <a:r>
              <a:rPr lang="ja-JP" altLang="en-US" dirty="0"/>
              <a:t>・</a:t>
            </a:r>
            <a:r>
              <a:rPr kumimoji="1" lang="ja-JP" altLang="en-US" dirty="0"/>
              <a:t>強みのヒントは日常生活のさまざま場面にある</a:t>
            </a:r>
          </a:p>
          <a:p>
            <a:pPr marL="396000"/>
            <a:r>
              <a:rPr kumimoji="1" lang="ja-JP" altLang="en-US" dirty="0"/>
              <a:t>「学校生活、アルバイト、家庭での役割、部活動・サークル、趣味や習慣」など、</a:t>
            </a:r>
            <a:endParaRPr kumimoji="1" lang="en-US" altLang="ja-JP" dirty="0"/>
          </a:p>
          <a:p>
            <a:pPr marL="540000">
              <a:spcAft>
                <a:spcPts val="600"/>
              </a:spcAft>
            </a:pPr>
            <a:r>
              <a:rPr kumimoji="1" lang="ja-JP" altLang="en-US" dirty="0"/>
              <a:t>これらの中に、必ず強みにつながる要素があります。</a:t>
            </a:r>
          </a:p>
          <a:p>
            <a:pPr marL="252000">
              <a:spcAft>
                <a:spcPts val="600"/>
              </a:spcAft>
            </a:pPr>
            <a:r>
              <a:rPr lang="ja-JP" altLang="en-US" dirty="0"/>
              <a:t>・</a:t>
            </a:r>
            <a:r>
              <a:rPr kumimoji="1" lang="ja-JP" altLang="en-US" dirty="0"/>
              <a:t>経験から見える強みの例</a:t>
            </a:r>
          </a:p>
          <a:p>
            <a:pPr marL="396000"/>
            <a:r>
              <a:rPr kumimoji="1" lang="ja-JP" altLang="en-US" dirty="0"/>
              <a:t>「毎日続けた」　　→　継続力</a:t>
            </a:r>
          </a:p>
          <a:p>
            <a:pPr marL="396000"/>
            <a:r>
              <a:rPr kumimoji="1" lang="ja-JP" altLang="en-US" dirty="0"/>
              <a:t>「人に頼られた」　→　信頼性</a:t>
            </a:r>
          </a:p>
          <a:p>
            <a:pPr marL="396000">
              <a:spcAft>
                <a:spcPts val="1200"/>
              </a:spcAft>
            </a:pPr>
            <a:r>
              <a:rPr kumimoji="1" lang="ja-JP" altLang="en-US" dirty="0"/>
              <a:t>「工夫が好き」　　→　改善意欲</a:t>
            </a:r>
          </a:p>
          <a:p>
            <a:pPr>
              <a:spcAft>
                <a:spcPts val="600"/>
              </a:spcAft>
            </a:pPr>
            <a:r>
              <a:rPr kumimoji="1" lang="en-US" altLang="ja-JP" dirty="0"/>
              <a:t>(4)</a:t>
            </a:r>
            <a:r>
              <a:rPr kumimoji="1" lang="ja-JP" altLang="en-US" dirty="0"/>
              <a:t> 弱みは「言い換え」で強みに変えられる</a:t>
            </a:r>
          </a:p>
          <a:p>
            <a:pPr marL="252000"/>
            <a:r>
              <a:rPr kumimoji="1" lang="ja-JP" altLang="en-US" dirty="0"/>
              <a:t>弱みは、そのまま弱点として扱う必要はありません。</a:t>
            </a:r>
            <a:endParaRPr kumimoji="1" lang="en-US" altLang="ja-JP" dirty="0"/>
          </a:p>
          <a:p>
            <a:pPr marL="252000">
              <a:spcAft>
                <a:spcPts val="1200"/>
              </a:spcAft>
            </a:pPr>
            <a:r>
              <a:rPr kumimoji="1" lang="ja-JP" altLang="en-US" dirty="0"/>
              <a:t>見方を変えることで、強みとして表現できます。</a:t>
            </a:r>
          </a:p>
          <a:p>
            <a:pPr marL="396000"/>
            <a:r>
              <a:rPr kumimoji="1" lang="ja-JP" altLang="en-US" dirty="0"/>
              <a:t>慎重すぎる　→　ミスが少ない／確認力が高い</a:t>
            </a:r>
          </a:p>
          <a:p>
            <a:pPr marL="396000"/>
            <a:r>
              <a:rPr kumimoji="1" lang="ja-JP" altLang="en-US" dirty="0"/>
              <a:t>心配性　　　→　リスク管理が得意</a:t>
            </a:r>
          </a:p>
          <a:p>
            <a:pPr marL="396000"/>
            <a:r>
              <a:rPr kumimoji="1" lang="ja-JP" altLang="en-US" dirty="0"/>
              <a:t>優柔不断　　→　周囲の意見を丁寧に聞ける</a:t>
            </a:r>
          </a:p>
          <a:p>
            <a:pPr marL="396000">
              <a:spcAft>
                <a:spcPts val="1200"/>
              </a:spcAft>
            </a:pPr>
            <a:r>
              <a:rPr kumimoji="1" lang="ja-JP" altLang="en-US" dirty="0"/>
              <a:t>おとなしい　→　相手を尊重する姿勢がある</a:t>
            </a:r>
          </a:p>
          <a:p>
            <a:pPr marL="252000"/>
            <a:r>
              <a:rPr kumimoji="1" lang="ja-JP" altLang="en-US" dirty="0"/>
              <a:t>こうした“言い換え”は、自己</a:t>
            </a:r>
            <a:r>
              <a:rPr kumimoji="1" lang="en-US" altLang="ja-JP" dirty="0"/>
              <a:t>PR</a:t>
            </a:r>
            <a:r>
              <a:rPr kumimoji="1" lang="ja-JP" altLang="en-US" dirty="0"/>
              <a:t>の重要な素材になります。</a:t>
            </a:r>
          </a:p>
          <a:p>
            <a:endParaRPr kumimoji="1" lang="ja-JP" altLang="en-US" dirty="0"/>
          </a:p>
        </p:txBody>
      </p:sp>
    </p:spTree>
    <p:extLst>
      <p:ext uri="{BB962C8B-B14F-4D97-AF65-F5344CB8AC3E}">
        <p14:creationId xmlns:p14="http://schemas.microsoft.com/office/powerpoint/2010/main" val="24503780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E9E119-936A-4960-8B12-66A23017EF15}"/>
            </a:ext>
          </a:extLst>
        </p:cNvPr>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954FAFBF-A2DD-91A6-51BB-2EA52BE2BFC3}"/>
              </a:ext>
            </a:extLst>
          </p:cNvPr>
          <p:cNvSpPr>
            <a:spLocks noGrp="1"/>
          </p:cNvSpPr>
          <p:nvPr>
            <p:ph type="sldNum" sz="quarter" idx="12"/>
          </p:nvPr>
        </p:nvSpPr>
        <p:spPr/>
        <p:txBody>
          <a:bodyPr/>
          <a:lstStyle/>
          <a:p>
            <a:fld id="{08A8686B-222E-49F5-A450-9BF1E4A06C74}" type="slidenum">
              <a:rPr kumimoji="1" lang="ja-JP" altLang="en-US" smtClean="0"/>
              <a:pPr/>
              <a:t>5</a:t>
            </a:fld>
            <a:endParaRPr kumimoji="1" lang="ja-JP" altLang="en-US" dirty="0"/>
          </a:p>
        </p:txBody>
      </p:sp>
      <p:sp>
        <p:nvSpPr>
          <p:cNvPr id="4" name="コンテンツ プレースホルダー 3">
            <a:extLst>
              <a:ext uri="{FF2B5EF4-FFF2-40B4-BE49-F238E27FC236}">
                <a16:creationId xmlns:a16="http://schemas.microsoft.com/office/drawing/2014/main" id="{4D594A44-E49E-B936-3294-2A518692AA66}"/>
              </a:ext>
            </a:extLst>
          </p:cNvPr>
          <p:cNvSpPr>
            <a:spLocks noGrp="1"/>
          </p:cNvSpPr>
          <p:nvPr>
            <p:ph idx="13"/>
          </p:nvPr>
        </p:nvSpPr>
        <p:spPr>
          <a:xfrm>
            <a:off x="719998" y="4265838"/>
            <a:ext cx="6119677" cy="5643891"/>
          </a:xfrm>
        </p:spPr>
        <p:txBody>
          <a:bodyPr>
            <a:noAutofit/>
          </a:bodyPr>
          <a:lstStyle/>
          <a:p>
            <a:pPr marL="0" indent="0">
              <a:spcAft>
                <a:spcPts val="600"/>
              </a:spcAft>
              <a:buNone/>
            </a:pPr>
            <a:r>
              <a:rPr kumimoji="1" lang="en-US" altLang="ja-JP" dirty="0"/>
              <a:t>(3)</a:t>
            </a:r>
            <a:r>
              <a:rPr kumimoji="1" lang="ja-JP" altLang="en-US" dirty="0"/>
              <a:t> 身近で広がる生成ＡＩ技術の活用</a:t>
            </a:r>
          </a:p>
          <a:p>
            <a:pPr marL="252000" indent="0">
              <a:buNone/>
            </a:pPr>
            <a:r>
              <a:rPr kumimoji="1" lang="ja-JP" altLang="en-US" dirty="0"/>
              <a:t>・画像・音声認識</a:t>
            </a:r>
          </a:p>
          <a:p>
            <a:pPr marL="252000" indent="0">
              <a:buNone/>
            </a:pPr>
            <a:r>
              <a:rPr lang="ja-JP" altLang="en-US" dirty="0"/>
              <a:t>　</a:t>
            </a:r>
            <a:r>
              <a:rPr kumimoji="1" lang="ja-JP" altLang="en-US" dirty="0"/>
              <a:t>スマートフォンの顔認証、音声入力、翻訳アプリなど、多くの機能がディープ</a:t>
            </a:r>
            <a:endParaRPr kumimoji="1" lang="en-US" altLang="ja-JP" dirty="0"/>
          </a:p>
          <a:p>
            <a:pPr marL="252000" indent="0">
              <a:spcAft>
                <a:spcPts val="600"/>
              </a:spcAft>
              <a:buNone/>
            </a:pPr>
            <a:r>
              <a:rPr lang="ja-JP" altLang="en-US" dirty="0"/>
              <a:t>　</a:t>
            </a:r>
            <a:r>
              <a:rPr kumimoji="1" lang="ja-JP" altLang="en-US" dirty="0"/>
              <a:t>ラーニングを活用しています。</a:t>
            </a:r>
            <a:endParaRPr kumimoji="1" lang="ja-JP" altLang="en-US" sz="1000" dirty="0"/>
          </a:p>
          <a:p>
            <a:pPr marL="252000" indent="0">
              <a:buNone/>
            </a:pPr>
            <a:r>
              <a:rPr kumimoji="1" lang="ja-JP" altLang="en-US" dirty="0"/>
              <a:t>・文章生成</a:t>
            </a:r>
          </a:p>
          <a:p>
            <a:pPr marL="252000" indent="0">
              <a:buNone/>
            </a:pPr>
            <a:r>
              <a:rPr lang="ja-JP" altLang="en-US" dirty="0"/>
              <a:t>　</a:t>
            </a:r>
            <a:r>
              <a:rPr kumimoji="1" lang="ja-JP" altLang="en-US" dirty="0"/>
              <a:t>メールの自動下書き、文章要約、広告コピー作成など、ビジネス領域で活用が</a:t>
            </a:r>
            <a:endParaRPr kumimoji="1" lang="en-US" altLang="ja-JP" dirty="0"/>
          </a:p>
          <a:p>
            <a:pPr marL="252000" indent="0">
              <a:spcAft>
                <a:spcPts val="600"/>
              </a:spcAft>
              <a:buNone/>
            </a:pPr>
            <a:r>
              <a:rPr lang="ja-JP" altLang="en-US" dirty="0"/>
              <a:t>　</a:t>
            </a:r>
            <a:r>
              <a:rPr kumimoji="1" lang="ja-JP" altLang="en-US" dirty="0"/>
              <a:t>拡大しています。</a:t>
            </a:r>
          </a:p>
          <a:p>
            <a:pPr marL="252000" indent="0">
              <a:buNone/>
            </a:pPr>
            <a:r>
              <a:rPr kumimoji="1" lang="ja-JP" altLang="en-US" dirty="0"/>
              <a:t>・自動運転</a:t>
            </a:r>
          </a:p>
          <a:p>
            <a:pPr marL="252000" indent="0">
              <a:spcAft>
                <a:spcPts val="1200"/>
              </a:spcAft>
              <a:buNone/>
            </a:pPr>
            <a:r>
              <a:rPr lang="ja-JP" altLang="en-US" dirty="0"/>
              <a:t>　</a:t>
            </a:r>
            <a:r>
              <a:rPr kumimoji="1" lang="ja-JP" altLang="en-US" dirty="0"/>
              <a:t>周囲認識や行動判断に、生成ＡＩ関連技術（深層学習モデル）が応用されています。</a:t>
            </a:r>
          </a:p>
          <a:p>
            <a:pPr marL="0" indent="0">
              <a:spcAft>
                <a:spcPts val="600"/>
              </a:spcAft>
              <a:buNone/>
            </a:pPr>
            <a:r>
              <a:rPr lang="ja-JP" altLang="en-US" dirty="0"/>
              <a:t>＜</a:t>
            </a:r>
            <a:r>
              <a:rPr kumimoji="1" lang="ja-JP" altLang="en-US" dirty="0"/>
              <a:t>この章のまとめ＞</a:t>
            </a:r>
          </a:p>
          <a:p>
            <a:pPr marL="144000" indent="0">
              <a:buNone/>
            </a:pPr>
            <a:r>
              <a:rPr kumimoji="1" lang="ja-JP" altLang="en-US" dirty="0"/>
              <a:t>生成ＡＩは一時的な流行ではなく、今後の仕事において「欠かせない基本的なツール」と</a:t>
            </a:r>
            <a:endParaRPr kumimoji="1" lang="en-US" altLang="ja-JP" dirty="0"/>
          </a:p>
          <a:p>
            <a:pPr marL="144000" indent="0">
              <a:buNone/>
            </a:pPr>
            <a:r>
              <a:rPr kumimoji="1" lang="ja-JP" altLang="en-US" dirty="0"/>
              <a:t>なります。重要なのは、「仕組みを大まかに理解すること」「自分の業務にどう活用できるかを考えること」です。</a:t>
            </a:r>
          </a:p>
          <a:p>
            <a:pPr marL="0" indent="0">
              <a:buNone/>
            </a:pPr>
            <a:endParaRPr kumimoji="1" lang="ja-JP" altLang="en-US" dirty="0"/>
          </a:p>
        </p:txBody>
      </p:sp>
      <p:pic>
        <p:nvPicPr>
          <p:cNvPr id="8" name="コンテンツ プレースホルダー 7" descr="ダイアグラム&#10;&#10;AI 生成コンテンツは誤りを含む可能性があります。">
            <a:extLst>
              <a:ext uri="{FF2B5EF4-FFF2-40B4-BE49-F238E27FC236}">
                <a16:creationId xmlns:a16="http://schemas.microsoft.com/office/drawing/2014/main" id="{28CB5322-9F64-4255-F495-9A09CF49B95B}"/>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41098" y="539750"/>
            <a:ext cx="6079066" cy="3419475"/>
          </a:xfrm>
          <a:ln w="12700">
            <a:solidFill>
              <a:schemeClr val="tx1">
                <a:lumMod val="50000"/>
                <a:lumOff val="50000"/>
              </a:schemeClr>
            </a:solidFill>
          </a:ln>
        </p:spPr>
      </p:pic>
    </p:spTree>
    <p:extLst>
      <p:ext uri="{BB962C8B-B14F-4D97-AF65-F5344CB8AC3E}">
        <p14:creationId xmlns:p14="http://schemas.microsoft.com/office/powerpoint/2010/main" val="285651312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A29F442C-5EA4-3117-14F4-4CDCE34851BC}"/>
              </a:ext>
            </a:extLst>
          </p:cNvPr>
          <p:cNvSpPr>
            <a:spLocks noGrp="1"/>
          </p:cNvSpPr>
          <p:nvPr>
            <p:ph type="sldNum" sz="quarter" idx="12"/>
          </p:nvPr>
        </p:nvSpPr>
        <p:spPr/>
        <p:txBody>
          <a:bodyPr/>
          <a:lstStyle/>
          <a:p>
            <a:fld id="{08A8686B-222E-49F5-A450-9BF1E4A06C74}" type="slidenum">
              <a:rPr kumimoji="1" lang="ja-JP" altLang="en-US" smtClean="0"/>
              <a:pPr/>
              <a:t>59</a:t>
            </a:fld>
            <a:endParaRPr kumimoji="1" lang="ja-JP" altLang="en-US" dirty="0"/>
          </a:p>
        </p:txBody>
      </p:sp>
      <p:sp>
        <p:nvSpPr>
          <p:cNvPr id="4" name="コンテンツ プレースホルダー 3">
            <a:extLst>
              <a:ext uri="{FF2B5EF4-FFF2-40B4-BE49-F238E27FC236}">
                <a16:creationId xmlns:a16="http://schemas.microsoft.com/office/drawing/2014/main" id="{2C5996EC-5C5E-1911-B9D7-565866BF580F}"/>
              </a:ext>
            </a:extLst>
          </p:cNvPr>
          <p:cNvSpPr>
            <a:spLocks noGrp="1"/>
          </p:cNvSpPr>
          <p:nvPr>
            <p:ph idx="13"/>
          </p:nvPr>
        </p:nvSpPr>
        <p:spPr/>
        <p:txBody>
          <a:bodyPr/>
          <a:lstStyle/>
          <a:p>
            <a:r>
              <a:rPr kumimoji="1" lang="ja-JP" altLang="en-US" dirty="0"/>
              <a:t>自己分析において最も重要なのは、「自分を客観的に捉える力＝自己認識」です。</a:t>
            </a:r>
            <a:endParaRPr kumimoji="1" lang="en-US" altLang="ja-JP" dirty="0"/>
          </a:p>
          <a:p>
            <a:r>
              <a:rPr kumimoji="1" lang="ja-JP" altLang="en-US" dirty="0"/>
              <a:t>自分の性格・行動パターン・強み・弱み・価値観を客観的に理解している人は、</a:t>
            </a:r>
            <a:endParaRPr kumimoji="1" lang="en-US" altLang="ja-JP" dirty="0"/>
          </a:p>
          <a:p>
            <a:r>
              <a:rPr kumimoji="1" lang="ja-JP" altLang="en-US" dirty="0"/>
              <a:t>自己</a:t>
            </a:r>
            <a:r>
              <a:rPr kumimoji="1" lang="en-US" altLang="ja-JP" dirty="0"/>
              <a:t>PR</a:t>
            </a:r>
            <a:r>
              <a:rPr kumimoji="1" lang="ja-JP" altLang="en-US" dirty="0"/>
              <a:t>や志望動機を作成する際に、ぶれない軸を持つことができます。</a:t>
            </a:r>
          </a:p>
          <a:p>
            <a:pPr>
              <a:spcBef>
                <a:spcPts val="1200"/>
              </a:spcBef>
              <a:spcAft>
                <a:spcPts val="600"/>
              </a:spcAft>
            </a:pPr>
            <a:r>
              <a:rPr kumimoji="1" lang="en-US" altLang="ja-JP" dirty="0"/>
              <a:t>(1)</a:t>
            </a:r>
            <a:r>
              <a:rPr kumimoji="1" lang="ja-JP" altLang="en-US" dirty="0"/>
              <a:t> 他者からのフィードバックが自己認識を深める</a:t>
            </a:r>
          </a:p>
          <a:p>
            <a:pPr marL="252000"/>
            <a:r>
              <a:rPr kumimoji="1" lang="ja-JP" altLang="en-US" dirty="0"/>
              <a:t>自分一人で考えているだけでは気づけない点が多くあります。</a:t>
            </a:r>
          </a:p>
          <a:p>
            <a:pPr marL="252000">
              <a:spcAft>
                <a:spcPts val="1200"/>
              </a:spcAft>
            </a:pPr>
            <a:r>
              <a:rPr kumimoji="1" lang="ja-JP" altLang="en-US" dirty="0"/>
              <a:t>そのため、他者の視点を取り入れることが重要です。</a:t>
            </a:r>
          </a:p>
          <a:p>
            <a:pPr marL="396000"/>
            <a:r>
              <a:rPr kumimoji="1" lang="ja-JP" altLang="en-US" dirty="0"/>
              <a:t>例：自分では当たり前だと思っていた行動が「強み」と言われる</a:t>
            </a:r>
          </a:p>
          <a:p>
            <a:pPr marL="396000"/>
            <a:r>
              <a:rPr lang="ja-JP" altLang="en-US" dirty="0"/>
              <a:t>　　</a:t>
            </a:r>
            <a:r>
              <a:rPr kumimoji="1" lang="ja-JP" altLang="en-US" dirty="0"/>
              <a:t>気づいていなかった価値観や思考のクセを指摘される</a:t>
            </a:r>
          </a:p>
          <a:p>
            <a:pPr marL="396000">
              <a:spcAft>
                <a:spcPts val="1200"/>
              </a:spcAft>
            </a:pPr>
            <a:r>
              <a:rPr kumimoji="1" lang="ja-JP" altLang="en-US" dirty="0"/>
              <a:t>　　弱みだと思っていた点が「長所」として扱えることに気づく</a:t>
            </a:r>
          </a:p>
          <a:p>
            <a:pPr marL="252000"/>
            <a:r>
              <a:rPr kumimoji="1" lang="ja-JP" altLang="en-US" dirty="0"/>
              <a:t>自己分析は、「内面を見つめる作業」だけではなく、他者との対話によって深まる</a:t>
            </a:r>
            <a:endParaRPr kumimoji="1" lang="en-US" altLang="ja-JP" dirty="0"/>
          </a:p>
          <a:p>
            <a:pPr marL="252000"/>
            <a:r>
              <a:rPr kumimoji="1" lang="ja-JP" altLang="en-US" dirty="0"/>
              <a:t>プロセスであることを理解する必要があります。</a:t>
            </a:r>
          </a:p>
          <a:p>
            <a:pPr>
              <a:spcBef>
                <a:spcPts val="1200"/>
              </a:spcBef>
              <a:spcAft>
                <a:spcPts val="600"/>
              </a:spcAft>
            </a:pPr>
            <a:r>
              <a:rPr kumimoji="1" lang="en-US" altLang="ja-JP" dirty="0"/>
              <a:t>(2)</a:t>
            </a:r>
            <a:r>
              <a:rPr kumimoji="1" lang="ja-JP" altLang="en-US" dirty="0"/>
              <a:t> 生成ＡＩも“客観的な視点”として活用できる</a:t>
            </a:r>
          </a:p>
          <a:p>
            <a:pPr marL="252000">
              <a:spcAft>
                <a:spcPts val="1200"/>
              </a:spcAft>
            </a:pPr>
            <a:r>
              <a:rPr kumimoji="1" lang="ja-JP" altLang="en-US" dirty="0"/>
              <a:t>近年では、自己分析の補助として生成ＡＩを活用する方法も広がっています。</a:t>
            </a:r>
          </a:p>
          <a:p>
            <a:pPr marL="396000"/>
            <a:r>
              <a:rPr kumimoji="1" lang="ja-JP" altLang="en-US" dirty="0"/>
              <a:t>例：自己</a:t>
            </a:r>
            <a:r>
              <a:rPr kumimoji="1" lang="en-US" altLang="ja-JP" dirty="0"/>
              <a:t>PR</a:t>
            </a:r>
            <a:r>
              <a:rPr kumimoji="1" lang="ja-JP" altLang="en-US" dirty="0"/>
              <a:t>文を読み込み、強みや特徴を抽出してもらう</a:t>
            </a:r>
          </a:p>
          <a:p>
            <a:pPr marL="396000"/>
            <a:r>
              <a:rPr lang="ja-JP" altLang="en-US" dirty="0"/>
              <a:t>　　</a:t>
            </a:r>
            <a:r>
              <a:rPr kumimoji="1" lang="ja-JP" altLang="en-US" dirty="0"/>
              <a:t>エピソードから読み取れる長所を一覧化する</a:t>
            </a:r>
          </a:p>
          <a:p>
            <a:pPr marL="396000"/>
            <a:r>
              <a:rPr kumimoji="1" lang="ja-JP" altLang="en-US" dirty="0"/>
              <a:t>　　あいまいな表現を具体的に言い換えてもらう</a:t>
            </a:r>
          </a:p>
          <a:p>
            <a:pPr marL="396000">
              <a:spcAft>
                <a:spcPts val="1200"/>
              </a:spcAft>
            </a:pPr>
            <a:r>
              <a:rPr kumimoji="1" lang="ja-JP" altLang="en-US" dirty="0"/>
              <a:t>　　面接官の視点で改善点を指摘してもらう</a:t>
            </a:r>
          </a:p>
          <a:p>
            <a:pPr marL="252000"/>
            <a:r>
              <a:rPr kumimoji="1" lang="ja-JP" altLang="en-US" dirty="0"/>
              <a:t>ＡＩは、第三者の客観的視点として役立つため、自分では気づけなかった強みを</a:t>
            </a:r>
            <a:endParaRPr kumimoji="1" lang="en-US" altLang="ja-JP" dirty="0"/>
          </a:p>
          <a:p>
            <a:pPr marL="252000"/>
            <a:r>
              <a:rPr kumimoji="1" lang="ja-JP" altLang="en-US" dirty="0"/>
              <a:t>発見できることがあります。</a:t>
            </a:r>
          </a:p>
          <a:p>
            <a:endParaRPr kumimoji="1" lang="ja-JP" altLang="en-US" dirty="0"/>
          </a:p>
        </p:txBody>
      </p:sp>
      <p:pic>
        <p:nvPicPr>
          <p:cNvPr id="8" name="コンテンツ プレースホルダー 7" descr="グラフィカル ユーザー インターフェイス, テキスト, アプリケーション, メール&#10;&#10;AI 生成コンテンツは誤りを含む可能性があります。">
            <a:extLst>
              <a:ext uri="{FF2B5EF4-FFF2-40B4-BE49-F238E27FC236}">
                <a16:creationId xmlns:a16="http://schemas.microsoft.com/office/drawing/2014/main" id="{45D48A82-5B40-5699-0F60-5301308E0673}"/>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41098" y="539750"/>
            <a:ext cx="6079066" cy="3419475"/>
          </a:xfrm>
          <a:ln w="12700">
            <a:solidFill>
              <a:schemeClr val="tx1">
                <a:lumMod val="50000"/>
                <a:lumOff val="50000"/>
              </a:schemeClr>
            </a:solidFill>
          </a:ln>
        </p:spPr>
      </p:pic>
    </p:spTree>
    <p:extLst>
      <p:ext uri="{BB962C8B-B14F-4D97-AF65-F5344CB8AC3E}">
        <p14:creationId xmlns:p14="http://schemas.microsoft.com/office/powerpoint/2010/main" val="337239362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コンテンツ プレースホルダー 5" descr="グラフィカル ユーザー インターフェイス, テキスト, アプリケーション&#10;&#10;AI 生成コンテンツは誤りを含む可能性があります。">
            <a:extLst>
              <a:ext uri="{FF2B5EF4-FFF2-40B4-BE49-F238E27FC236}">
                <a16:creationId xmlns:a16="http://schemas.microsoft.com/office/drawing/2014/main" id="{DFD84E1F-965B-12F7-FBEB-97F462B03EDF}"/>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41098" y="539750"/>
            <a:ext cx="6079066" cy="3419475"/>
          </a:xfrm>
          <a:ln w="12700">
            <a:solidFill>
              <a:schemeClr val="tx1">
                <a:lumMod val="50000"/>
                <a:lumOff val="50000"/>
              </a:schemeClr>
            </a:solidFill>
          </a:ln>
        </p:spPr>
      </p:pic>
      <p:sp>
        <p:nvSpPr>
          <p:cNvPr id="3" name="スライド番号プレースホルダー 2">
            <a:extLst>
              <a:ext uri="{FF2B5EF4-FFF2-40B4-BE49-F238E27FC236}">
                <a16:creationId xmlns:a16="http://schemas.microsoft.com/office/drawing/2014/main" id="{863C9609-2AE0-65F2-1AD5-0CD0AAB2CE7D}"/>
              </a:ext>
            </a:extLst>
          </p:cNvPr>
          <p:cNvSpPr>
            <a:spLocks noGrp="1"/>
          </p:cNvSpPr>
          <p:nvPr>
            <p:ph type="sldNum" sz="quarter" idx="12"/>
          </p:nvPr>
        </p:nvSpPr>
        <p:spPr/>
        <p:txBody>
          <a:bodyPr/>
          <a:lstStyle/>
          <a:p>
            <a:fld id="{08A8686B-222E-49F5-A450-9BF1E4A06C74}" type="slidenum">
              <a:rPr kumimoji="1" lang="ja-JP" altLang="en-US" smtClean="0"/>
              <a:pPr/>
              <a:t>60</a:t>
            </a:fld>
            <a:endParaRPr kumimoji="1" lang="ja-JP" altLang="en-US" dirty="0"/>
          </a:p>
        </p:txBody>
      </p:sp>
      <p:sp>
        <p:nvSpPr>
          <p:cNvPr id="4" name="コンテンツ プレースホルダー 3">
            <a:extLst>
              <a:ext uri="{FF2B5EF4-FFF2-40B4-BE49-F238E27FC236}">
                <a16:creationId xmlns:a16="http://schemas.microsoft.com/office/drawing/2014/main" id="{D5BE51D7-BCC6-4D93-E1E4-455027DD2F33}"/>
              </a:ext>
            </a:extLst>
          </p:cNvPr>
          <p:cNvSpPr>
            <a:spLocks noGrp="1"/>
          </p:cNvSpPr>
          <p:nvPr>
            <p:ph idx="13"/>
          </p:nvPr>
        </p:nvSpPr>
        <p:spPr/>
        <p:txBody>
          <a:bodyPr/>
          <a:lstStyle/>
          <a:p>
            <a:r>
              <a:rPr kumimoji="1" lang="ja-JP" altLang="en-US" dirty="0"/>
              <a:t>ＡＩ＋他者視点を取り入れることで、自己分析の精度は大幅に向上します。</a:t>
            </a:r>
          </a:p>
          <a:p>
            <a:pPr>
              <a:spcBef>
                <a:spcPts val="1200"/>
              </a:spcBef>
              <a:spcAft>
                <a:spcPts val="600"/>
              </a:spcAft>
            </a:pPr>
            <a:r>
              <a:rPr kumimoji="1" lang="en-US" altLang="ja-JP" dirty="0"/>
              <a:t>(1)</a:t>
            </a:r>
            <a:r>
              <a:rPr kumimoji="1" lang="ja-JP" altLang="en-US" dirty="0"/>
              <a:t> 自己分析とは</a:t>
            </a:r>
          </a:p>
          <a:p>
            <a:pPr marL="252000"/>
            <a:r>
              <a:rPr kumimoji="1" lang="ja-JP" altLang="en-US" dirty="0"/>
              <a:t>自分を理解することからはじまる</a:t>
            </a:r>
          </a:p>
          <a:p>
            <a:pPr marL="252000"/>
            <a:r>
              <a:rPr kumimoji="1" lang="ja-JP" altLang="en-US" dirty="0"/>
              <a:t>経験を振り返り、強み・弱み・価値観を整理する</a:t>
            </a:r>
          </a:p>
          <a:p>
            <a:pPr marL="252000"/>
            <a:r>
              <a:rPr kumimoji="1" lang="ja-JP" altLang="en-US" dirty="0"/>
              <a:t>就職活動、公務員試験、面接対策の「土台」となる</a:t>
            </a:r>
          </a:p>
          <a:p>
            <a:pPr>
              <a:spcBef>
                <a:spcPts val="1200"/>
              </a:spcBef>
              <a:spcAft>
                <a:spcPts val="600"/>
              </a:spcAft>
            </a:pPr>
            <a:r>
              <a:rPr kumimoji="1" lang="en-US" altLang="ja-JP" dirty="0"/>
              <a:t>(2)</a:t>
            </a:r>
            <a:r>
              <a:rPr kumimoji="1" lang="ja-JP" altLang="en-US" dirty="0"/>
              <a:t> 強みは日常経験から見つかる</a:t>
            </a:r>
          </a:p>
          <a:p>
            <a:pPr marL="252000"/>
            <a:r>
              <a:rPr kumimoji="1" lang="ja-JP" altLang="en-US" dirty="0"/>
              <a:t>身近な経験にヒントがある</a:t>
            </a:r>
          </a:p>
          <a:p>
            <a:pPr marL="252000"/>
            <a:r>
              <a:rPr kumimoji="1" lang="ja-JP" altLang="en-US" dirty="0"/>
              <a:t>他者の視点を取り入れることで気づきが増える</a:t>
            </a:r>
          </a:p>
          <a:p>
            <a:pPr>
              <a:spcBef>
                <a:spcPts val="1200"/>
              </a:spcBef>
              <a:spcAft>
                <a:spcPts val="600"/>
              </a:spcAft>
            </a:pPr>
            <a:r>
              <a:rPr kumimoji="1" lang="en-US" altLang="ja-JP" dirty="0"/>
              <a:t>(3)</a:t>
            </a:r>
            <a:r>
              <a:rPr kumimoji="1" lang="ja-JP" altLang="en-US" dirty="0"/>
              <a:t> 弱みは言い換えで強みにできる</a:t>
            </a:r>
          </a:p>
          <a:p>
            <a:pPr marL="252000"/>
            <a:r>
              <a:rPr kumimoji="1" lang="ja-JP" altLang="en-US" dirty="0"/>
              <a:t>慎重　　　　　→　ミスが少ない</a:t>
            </a:r>
          </a:p>
          <a:p>
            <a:pPr marL="252000"/>
            <a:r>
              <a:rPr kumimoji="1" lang="ja-JP" altLang="en-US" dirty="0"/>
              <a:t>心配性　　　　→　リスク管理が得意</a:t>
            </a:r>
          </a:p>
          <a:p>
            <a:pPr marL="252000"/>
            <a:r>
              <a:rPr kumimoji="1" lang="ja-JP" altLang="en-US" dirty="0"/>
              <a:t>口数が少ない　→　聞き役になれる</a:t>
            </a:r>
          </a:p>
          <a:p>
            <a:pPr>
              <a:spcBef>
                <a:spcPts val="1200"/>
              </a:spcBef>
              <a:spcAft>
                <a:spcPts val="600"/>
              </a:spcAft>
            </a:pPr>
            <a:r>
              <a:rPr kumimoji="1" lang="en-US" altLang="ja-JP" dirty="0"/>
              <a:t>(4)</a:t>
            </a:r>
            <a:r>
              <a:rPr kumimoji="1" lang="ja-JP" altLang="en-US" dirty="0"/>
              <a:t> 自己認識（客観視）が最重要</a:t>
            </a:r>
          </a:p>
          <a:p>
            <a:pPr marL="252000"/>
            <a:r>
              <a:rPr kumimoji="1" lang="ja-JP" altLang="en-US" dirty="0"/>
              <a:t>思考のクセ・行動パターン・価値観を理解する</a:t>
            </a:r>
          </a:p>
          <a:p>
            <a:pPr marL="252000"/>
            <a:r>
              <a:rPr kumimoji="1" lang="ja-JP" altLang="en-US" dirty="0"/>
              <a:t>チームで働くうえで大きな強みになる</a:t>
            </a:r>
          </a:p>
          <a:p>
            <a:pPr marL="252000"/>
            <a:r>
              <a:rPr kumimoji="1" lang="ja-JP" altLang="en-US" dirty="0"/>
              <a:t>他者からのフィードバックが自己認識を深める</a:t>
            </a:r>
          </a:p>
        </p:txBody>
      </p:sp>
    </p:spTree>
    <p:extLst>
      <p:ext uri="{BB962C8B-B14F-4D97-AF65-F5344CB8AC3E}">
        <p14:creationId xmlns:p14="http://schemas.microsoft.com/office/powerpoint/2010/main" val="54180298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200E0B-667F-F9DC-99CB-3D29E0F8DD89}"/>
            </a:ext>
          </a:extLst>
        </p:cNvPr>
        <p:cNvGrpSpPr/>
        <p:nvPr/>
      </p:nvGrpSpPr>
      <p:grpSpPr>
        <a:xfrm>
          <a:off x="0" y="0"/>
          <a:ext cx="0" cy="0"/>
          <a:chOff x="0" y="0"/>
          <a:chExt cx="0" cy="0"/>
        </a:xfrm>
      </p:grpSpPr>
      <p:pic>
        <p:nvPicPr>
          <p:cNvPr id="6" name="コンテンツ プレースホルダー 5" descr="グラフィカル ユーザー インターフェイス, テキスト, アプリケーション&#10;&#10;AI 生成コンテンツは誤りを含む可能性があります。">
            <a:extLst>
              <a:ext uri="{FF2B5EF4-FFF2-40B4-BE49-F238E27FC236}">
                <a16:creationId xmlns:a16="http://schemas.microsoft.com/office/drawing/2014/main" id="{612002A0-1869-D631-D3A4-2D6467E945E5}"/>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41098" y="539750"/>
            <a:ext cx="6079066" cy="3419475"/>
          </a:xfrm>
          <a:ln w="12700">
            <a:solidFill>
              <a:schemeClr val="tx1">
                <a:lumMod val="50000"/>
                <a:lumOff val="50000"/>
              </a:schemeClr>
            </a:solidFill>
          </a:ln>
        </p:spPr>
      </p:pic>
      <p:sp>
        <p:nvSpPr>
          <p:cNvPr id="3" name="スライド番号プレースホルダー 2">
            <a:extLst>
              <a:ext uri="{FF2B5EF4-FFF2-40B4-BE49-F238E27FC236}">
                <a16:creationId xmlns:a16="http://schemas.microsoft.com/office/drawing/2014/main" id="{149065FB-74AA-5E76-1F83-6546E6E06C80}"/>
              </a:ext>
            </a:extLst>
          </p:cNvPr>
          <p:cNvSpPr>
            <a:spLocks noGrp="1"/>
          </p:cNvSpPr>
          <p:nvPr>
            <p:ph type="sldNum" sz="quarter" idx="12"/>
          </p:nvPr>
        </p:nvSpPr>
        <p:spPr/>
        <p:txBody>
          <a:bodyPr/>
          <a:lstStyle/>
          <a:p>
            <a:fld id="{08A8686B-222E-49F5-A450-9BF1E4A06C74}" type="slidenum">
              <a:rPr kumimoji="1" lang="ja-JP" altLang="en-US" smtClean="0"/>
              <a:pPr/>
              <a:t>61</a:t>
            </a:fld>
            <a:endParaRPr kumimoji="1" lang="ja-JP" altLang="en-US" dirty="0"/>
          </a:p>
        </p:txBody>
      </p:sp>
      <p:sp>
        <p:nvSpPr>
          <p:cNvPr id="4" name="コンテンツ プレースホルダー 3">
            <a:extLst>
              <a:ext uri="{FF2B5EF4-FFF2-40B4-BE49-F238E27FC236}">
                <a16:creationId xmlns:a16="http://schemas.microsoft.com/office/drawing/2014/main" id="{6AC11CE0-F021-3E4B-50B1-0EF50DAB4695}"/>
              </a:ext>
            </a:extLst>
          </p:cNvPr>
          <p:cNvSpPr>
            <a:spLocks noGrp="1"/>
          </p:cNvSpPr>
          <p:nvPr>
            <p:ph idx="13"/>
          </p:nvPr>
        </p:nvSpPr>
        <p:spPr/>
        <p:txBody>
          <a:bodyPr/>
          <a:lstStyle/>
          <a:p>
            <a:pPr>
              <a:spcAft>
                <a:spcPts val="600"/>
              </a:spcAft>
            </a:pPr>
            <a:r>
              <a:rPr kumimoji="1" lang="en-US" altLang="ja-JP" dirty="0"/>
              <a:t>(5)</a:t>
            </a:r>
            <a:r>
              <a:rPr kumimoji="1" lang="ja-JP" altLang="en-US" dirty="0"/>
              <a:t> 自己分析は一度で終わらない</a:t>
            </a:r>
          </a:p>
          <a:p>
            <a:pPr marL="252000"/>
            <a:r>
              <a:rPr kumimoji="1" lang="ja-JP" altLang="en-US" dirty="0"/>
              <a:t>経験が増えるたびに更新が必要</a:t>
            </a:r>
          </a:p>
          <a:p>
            <a:pPr marL="252000"/>
            <a:r>
              <a:rPr kumimoji="1" lang="ja-JP" altLang="en-US" dirty="0"/>
              <a:t>志望先ごとに求められる力が異なる</a:t>
            </a:r>
          </a:p>
          <a:p>
            <a:pPr>
              <a:spcBef>
                <a:spcPts val="1200"/>
              </a:spcBef>
              <a:spcAft>
                <a:spcPts val="600"/>
              </a:spcAft>
            </a:pPr>
            <a:r>
              <a:rPr kumimoji="1" lang="en-US" altLang="ja-JP" dirty="0"/>
              <a:t>(6)</a:t>
            </a:r>
            <a:r>
              <a:rPr kumimoji="1" lang="ja-JP" altLang="en-US" dirty="0"/>
              <a:t> 生成ＡＩを“第三者の視点”として活用する</a:t>
            </a:r>
          </a:p>
          <a:p>
            <a:pPr marL="252000"/>
            <a:r>
              <a:rPr kumimoji="1" lang="en-US" altLang="ja-JP" dirty="0"/>
              <a:t>Strong Points(</a:t>
            </a:r>
            <a:r>
              <a:rPr kumimoji="1" lang="ja-JP" altLang="en-US" dirty="0"/>
              <a:t>強み</a:t>
            </a:r>
            <a:r>
              <a:rPr kumimoji="1" lang="en-US" altLang="ja-JP" dirty="0"/>
              <a:t>)</a:t>
            </a:r>
            <a:r>
              <a:rPr kumimoji="1" lang="ja-JP" altLang="en-US" dirty="0"/>
              <a:t>の抽出</a:t>
            </a:r>
          </a:p>
          <a:p>
            <a:pPr marL="252000"/>
            <a:r>
              <a:rPr kumimoji="1" lang="ja-JP" altLang="en-US" dirty="0"/>
              <a:t>改善案の提示</a:t>
            </a:r>
          </a:p>
          <a:p>
            <a:pPr marL="252000"/>
            <a:r>
              <a:rPr kumimoji="1" lang="ja-JP" altLang="en-US" dirty="0"/>
              <a:t>表現の具体化</a:t>
            </a:r>
          </a:p>
          <a:p>
            <a:pPr marL="252000"/>
            <a:r>
              <a:rPr kumimoji="1" lang="ja-JP" altLang="en-US" dirty="0"/>
              <a:t>面接対策の模擬質問</a:t>
            </a:r>
          </a:p>
          <a:p>
            <a:endParaRPr kumimoji="1" lang="ja-JP" altLang="en-US" dirty="0"/>
          </a:p>
        </p:txBody>
      </p:sp>
    </p:spTree>
    <p:extLst>
      <p:ext uri="{BB962C8B-B14F-4D97-AF65-F5344CB8AC3E}">
        <p14:creationId xmlns:p14="http://schemas.microsoft.com/office/powerpoint/2010/main" val="20953213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コンテンツ プレースホルダー 5" descr="グラフィカル ユーザー インターフェイス, テキスト, メール&#10;&#10;AI 生成コンテンツは誤りを含む可能性があります。">
            <a:extLst>
              <a:ext uri="{FF2B5EF4-FFF2-40B4-BE49-F238E27FC236}">
                <a16:creationId xmlns:a16="http://schemas.microsoft.com/office/drawing/2014/main" id="{B2FA1B1F-DC8C-6B88-DE76-836F465C2A1C}"/>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41098" y="539750"/>
            <a:ext cx="6079066" cy="3419475"/>
          </a:xfrm>
          <a:ln w="12700">
            <a:solidFill>
              <a:schemeClr val="tx1">
                <a:lumMod val="50000"/>
                <a:lumOff val="50000"/>
              </a:schemeClr>
            </a:solidFill>
          </a:ln>
        </p:spPr>
      </p:pic>
      <p:sp>
        <p:nvSpPr>
          <p:cNvPr id="3" name="スライド番号プレースホルダー 2">
            <a:extLst>
              <a:ext uri="{FF2B5EF4-FFF2-40B4-BE49-F238E27FC236}">
                <a16:creationId xmlns:a16="http://schemas.microsoft.com/office/drawing/2014/main" id="{1B518975-D350-9287-A123-C9ABD1F79EF9}"/>
              </a:ext>
            </a:extLst>
          </p:cNvPr>
          <p:cNvSpPr>
            <a:spLocks noGrp="1"/>
          </p:cNvSpPr>
          <p:nvPr>
            <p:ph type="sldNum" sz="quarter" idx="12"/>
          </p:nvPr>
        </p:nvSpPr>
        <p:spPr/>
        <p:txBody>
          <a:bodyPr/>
          <a:lstStyle/>
          <a:p>
            <a:fld id="{08A8686B-222E-49F5-A450-9BF1E4A06C74}" type="slidenum">
              <a:rPr kumimoji="1" lang="ja-JP" altLang="en-US" smtClean="0"/>
              <a:pPr/>
              <a:t>62</a:t>
            </a:fld>
            <a:endParaRPr kumimoji="1" lang="ja-JP" altLang="en-US" dirty="0"/>
          </a:p>
        </p:txBody>
      </p:sp>
      <p:sp>
        <p:nvSpPr>
          <p:cNvPr id="4" name="コンテンツ プレースホルダー 3">
            <a:extLst>
              <a:ext uri="{FF2B5EF4-FFF2-40B4-BE49-F238E27FC236}">
                <a16:creationId xmlns:a16="http://schemas.microsoft.com/office/drawing/2014/main" id="{4A35C439-8B5A-51BF-33B6-8C072FDACDBD}"/>
              </a:ext>
            </a:extLst>
          </p:cNvPr>
          <p:cNvSpPr>
            <a:spLocks noGrp="1"/>
          </p:cNvSpPr>
          <p:nvPr>
            <p:ph idx="13"/>
          </p:nvPr>
        </p:nvSpPr>
        <p:spPr/>
        <p:txBody>
          <a:bodyPr/>
          <a:lstStyle/>
          <a:p>
            <a:r>
              <a:rPr kumimoji="1" lang="ja-JP" altLang="en-US" dirty="0"/>
              <a:t>ここからは、自治体等の傾向分析や試験内容について見ていきます。</a:t>
            </a:r>
          </a:p>
          <a:p>
            <a:endParaRPr kumimoji="1" lang="ja-JP" altLang="en-US" dirty="0"/>
          </a:p>
        </p:txBody>
      </p:sp>
    </p:spTree>
    <p:extLst>
      <p:ext uri="{BB962C8B-B14F-4D97-AF65-F5344CB8AC3E}">
        <p14:creationId xmlns:p14="http://schemas.microsoft.com/office/powerpoint/2010/main" val="23555137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コンテンツ プレースホルダー 5">
            <a:extLst>
              <a:ext uri="{FF2B5EF4-FFF2-40B4-BE49-F238E27FC236}">
                <a16:creationId xmlns:a16="http://schemas.microsoft.com/office/drawing/2014/main" id="{A40852B5-E32B-2557-57B6-1B82B1B713E3}"/>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41098" y="539750"/>
            <a:ext cx="6079066" cy="3419475"/>
          </a:xfrm>
          <a:ln w="12700">
            <a:solidFill>
              <a:schemeClr val="tx1">
                <a:lumMod val="50000"/>
                <a:lumOff val="50000"/>
              </a:schemeClr>
            </a:solidFill>
          </a:ln>
        </p:spPr>
      </p:pic>
      <p:sp>
        <p:nvSpPr>
          <p:cNvPr id="3" name="スライド番号プレースホルダー 2">
            <a:extLst>
              <a:ext uri="{FF2B5EF4-FFF2-40B4-BE49-F238E27FC236}">
                <a16:creationId xmlns:a16="http://schemas.microsoft.com/office/drawing/2014/main" id="{F612D5B6-CE86-B2FC-14D4-8D7B482C96C7}"/>
              </a:ext>
            </a:extLst>
          </p:cNvPr>
          <p:cNvSpPr>
            <a:spLocks noGrp="1"/>
          </p:cNvSpPr>
          <p:nvPr>
            <p:ph type="sldNum" sz="quarter" idx="12"/>
          </p:nvPr>
        </p:nvSpPr>
        <p:spPr/>
        <p:txBody>
          <a:bodyPr/>
          <a:lstStyle/>
          <a:p>
            <a:fld id="{08A8686B-222E-49F5-A450-9BF1E4A06C74}" type="slidenum">
              <a:rPr kumimoji="1" lang="ja-JP" altLang="en-US" smtClean="0"/>
              <a:pPr/>
              <a:t>63</a:t>
            </a:fld>
            <a:endParaRPr kumimoji="1" lang="ja-JP" altLang="en-US" dirty="0"/>
          </a:p>
        </p:txBody>
      </p:sp>
      <p:sp>
        <p:nvSpPr>
          <p:cNvPr id="4" name="コンテンツ プレースホルダー 3">
            <a:extLst>
              <a:ext uri="{FF2B5EF4-FFF2-40B4-BE49-F238E27FC236}">
                <a16:creationId xmlns:a16="http://schemas.microsoft.com/office/drawing/2014/main" id="{5EB697AC-0B60-CFFF-FA9C-975B55425C74}"/>
              </a:ext>
            </a:extLst>
          </p:cNvPr>
          <p:cNvSpPr>
            <a:spLocks noGrp="1"/>
          </p:cNvSpPr>
          <p:nvPr>
            <p:ph idx="13"/>
          </p:nvPr>
        </p:nvSpPr>
        <p:spPr>
          <a:xfrm>
            <a:off x="720000" y="4189637"/>
            <a:ext cx="6233250" cy="5868763"/>
          </a:xfrm>
        </p:spPr>
        <p:txBody>
          <a:bodyPr/>
          <a:lstStyle/>
          <a:p>
            <a:r>
              <a:rPr kumimoji="1" lang="ja-JP" altLang="en-US" dirty="0"/>
              <a:t>公務員試験は「事前の情報収集」が大切です。志望する自治体の公式ホームページで、</a:t>
            </a:r>
            <a:endParaRPr kumimoji="1" lang="en-US" altLang="ja-JP" dirty="0"/>
          </a:p>
          <a:p>
            <a:pPr>
              <a:spcAft>
                <a:spcPts val="1200"/>
              </a:spcAft>
            </a:pPr>
            <a:r>
              <a:rPr kumimoji="1" lang="ja-JP" altLang="en-US" dirty="0"/>
              <a:t>採用に関する重要情報を必ず確認しましょう。</a:t>
            </a:r>
          </a:p>
          <a:p>
            <a:r>
              <a:rPr kumimoji="1" lang="ja-JP" altLang="en-US" dirty="0"/>
              <a:t>■ 事前に必ず確認すべき５つ事項と確認方法</a:t>
            </a:r>
          </a:p>
          <a:p>
            <a:pPr marL="180000">
              <a:spcBef>
                <a:spcPts val="600"/>
              </a:spcBef>
              <a:spcAft>
                <a:spcPts val="600"/>
              </a:spcAft>
            </a:pPr>
            <a:r>
              <a:rPr kumimoji="1" lang="en-US" altLang="ja-JP" dirty="0"/>
              <a:t>(1)</a:t>
            </a:r>
            <a:r>
              <a:rPr kumimoji="1" lang="ja-JP" altLang="en-US" dirty="0"/>
              <a:t> 募集開始時期</a:t>
            </a:r>
          </a:p>
          <a:p>
            <a:pPr marL="432000"/>
            <a:r>
              <a:rPr kumimoji="1" lang="ja-JP" altLang="en-US" dirty="0"/>
              <a:t>自治体ごとに出願期間が異なります。出遅れると受付が終了してしまい、</a:t>
            </a:r>
            <a:endParaRPr kumimoji="1" lang="en-US" altLang="ja-JP" dirty="0"/>
          </a:p>
          <a:p>
            <a:pPr marL="432000"/>
            <a:r>
              <a:rPr kumimoji="1" lang="ja-JP" altLang="en-US" dirty="0"/>
              <a:t>受験できなくなるため、最優先で確認すべき事項です。</a:t>
            </a:r>
          </a:p>
          <a:p>
            <a:pPr marL="180000">
              <a:spcBef>
                <a:spcPts val="1200"/>
              </a:spcBef>
              <a:spcAft>
                <a:spcPts val="600"/>
              </a:spcAft>
            </a:pPr>
            <a:r>
              <a:rPr kumimoji="1" lang="en-US" altLang="ja-JP" dirty="0"/>
              <a:t>(2)</a:t>
            </a:r>
            <a:r>
              <a:rPr kumimoji="1" lang="ja-JP" altLang="en-US" dirty="0"/>
              <a:t> 試験スケジュール</a:t>
            </a:r>
          </a:p>
          <a:p>
            <a:pPr marL="432000">
              <a:spcAft>
                <a:spcPts val="600"/>
              </a:spcAft>
            </a:pPr>
            <a:r>
              <a:rPr kumimoji="1" lang="ja-JP" altLang="en-US" dirty="0"/>
              <a:t>一次試験</a:t>
            </a:r>
            <a:r>
              <a:rPr kumimoji="1" lang="en-US" altLang="ja-JP" dirty="0"/>
              <a:t>(</a:t>
            </a:r>
            <a:r>
              <a:rPr kumimoji="1" lang="ja-JP" altLang="en-US" dirty="0"/>
              <a:t>教養・作文など</a:t>
            </a:r>
            <a:r>
              <a:rPr kumimoji="1" lang="en-US" altLang="ja-JP" dirty="0"/>
              <a:t>)</a:t>
            </a:r>
            <a:r>
              <a:rPr kumimoji="1" lang="ja-JP" altLang="en-US" dirty="0"/>
              <a:t>／二次試験</a:t>
            </a:r>
            <a:r>
              <a:rPr kumimoji="1" lang="en-US" altLang="ja-JP" dirty="0"/>
              <a:t>(</a:t>
            </a:r>
            <a:r>
              <a:rPr kumimoji="1" lang="ja-JP" altLang="en-US" dirty="0"/>
              <a:t>面接・集団討論など</a:t>
            </a:r>
            <a:r>
              <a:rPr kumimoji="1" lang="en-US" altLang="ja-JP" dirty="0"/>
              <a:t>)</a:t>
            </a:r>
            <a:endParaRPr kumimoji="1" lang="ja-JP" altLang="en-US" dirty="0"/>
          </a:p>
          <a:p>
            <a:pPr marL="432000"/>
            <a:r>
              <a:rPr kumimoji="1" lang="ja-JP" altLang="en-US" dirty="0"/>
              <a:t>自治体間で試験日が重なる場合があるため、早めに日程を把握しておく必要があります。</a:t>
            </a:r>
          </a:p>
          <a:p>
            <a:pPr marL="180000">
              <a:spcBef>
                <a:spcPts val="1200"/>
              </a:spcBef>
              <a:spcAft>
                <a:spcPts val="600"/>
              </a:spcAft>
            </a:pPr>
            <a:r>
              <a:rPr kumimoji="1" lang="en-US" altLang="ja-JP" dirty="0"/>
              <a:t>(3)</a:t>
            </a:r>
            <a:r>
              <a:rPr kumimoji="1" lang="ja-JP" altLang="en-US" dirty="0"/>
              <a:t> 募集人数と倍率</a:t>
            </a:r>
          </a:p>
          <a:p>
            <a:pPr marL="432000"/>
            <a:r>
              <a:rPr kumimoji="1" lang="ja-JP" altLang="en-US" dirty="0"/>
              <a:t>募集人数が少ない自治体は、倍率が高くなる傾向があります。</a:t>
            </a:r>
          </a:p>
          <a:p>
            <a:pPr marL="432000"/>
            <a:r>
              <a:rPr kumimoji="1" lang="ja-JP" altLang="en-US" dirty="0"/>
              <a:t>受験戦略を立てる際の重要な判断材料になります。</a:t>
            </a:r>
          </a:p>
          <a:p>
            <a:pPr marL="180000">
              <a:spcBef>
                <a:spcPts val="1200"/>
              </a:spcBef>
              <a:spcAft>
                <a:spcPts val="600"/>
              </a:spcAft>
            </a:pPr>
            <a:r>
              <a:rPr kumimoji="1" lang="en-US" altLang="ja-JP" dirty="0"/>
              <a:t>(4)</a:t>
            </a:r>
            <a:r>
              <a:rPr kumimoji="1" lang="ja-JP" altLang="en-US" dirty="0"/>
              <a:t> 試験内容（教養・作文・面接など）</a:t>
            </a:r>
          </a:p>
          <a:p>
            <a:pPr marL="432000">
              <a:spcAft>
                <a:spcPts val="600"/>
              </a:spcAft>
            </a:pPr>
            <a:r>
              <a:rPr kumimoji="1" lang="ja-JP" altLang="en-US" dirty="0"/>
              <a:t>自治体ごとに試験形式は異なります。特に、以下の点は必ず確認しましょう。</a:t>
            </a:r>
          </a:p>
          <a:p>
            <a:pPr marL="432000">
              <a:spcAft>
                <a:spcPts val="1200"/>
              </a:spcAft>
            </a:pPr>
            <a:r>
              <a:rPr kumimoji="1" lang="ja-JP" altLang="en-US" dirty="0"/>
              <a:t>作文のテーマ傾向</a:t>
            </a:r>
            <a:r>
              <a:rPr lang="ja-JP" altLang="en-US" dirty="0"/>
              <a:t>／</a:t>
            </a:r>
            <a:r>
              <a:rPr kumimoji="1" lang="ja-JP" altLang="en-US" dirty="0"/>
              <a:t>面接方式</a:t>
            </a:r>
            <a:r>
              <a:rPr kumimoji="1" lang="en-US" altLang="ja-JP" dirty="0"/>
              <a:t>(</a:t>
            </a:r>
            <a:r>
              <a:rPr kumimoji="1" lang="ja-JP" altLang="en-US" dirty="0"/>
              <a:t>個別・集団</a:t>
            </a:r>
            <a:r>
              <a:rPr kumimoji="1" lang="en-US" altLang="ja-JP" dirty="0"/>
              <a:t>)</a:t>
            </a:r>
            <a:r>
              <a:rPr kumimoji="1" lang="ja-JP" altLang="en-US" dirty="0"/>
              <a:t>／筆記試験の種類</a:t>
            </a:r>
            <a:endParaRPr kumimoji="1" lang="en-US" altLang="ja-JP" dirty="0"/>
          </a:p>
          <a:p>
            <a:pPr marL="180000">
              <a:spcAft>
                <a:spcPts val="600"/>
              </a:spcAft>
            </a:pPr>
            <a:r>
              <a:rPr lang="en-US" altLang="ja-JP" dirty="0"/>
              <a:t>(5)</a:t>
            </a:r>
            <a:r>
              <a:rPr lang="ja-JP" altLang="en-US" dirty="0"/>
              <a:t> 過去問題や例題の有無</a:t>
            </a:r>
          </a:p>
          <a:p>
            <a:pPr marL="432000"/>
            <a:r>
              <a:rPr lang="ja-JP" altLang="en-US" dirty="0"/>
              <a:t>出題傾向を把握する上で非常に重要です。</a:t>
            </a:r>
          </a:p>
          <a:p>
            <a:pPr marL="432000">
              <a:spcAft>
                <a:spcPts val="1200"/>
              </a:spcAft>
            </a:pPr>
            <a:r>
              <a:rPr lang="ja-JP" altLang="en-US" dirty="0"/>
              <a:t>自治体によっては、一般教養や作文の例題が掲載されている場合があります。</a:t>
            </a:r>
            <a:endParaRPr lang="en-US" altLang="ja-JP" dirty="0"/>
          </a:p>
          <a:p>
            <a:pPr>
              <a:spcAft>
                <a:spcPts val="600"/>
              </a:spcAft>
            </a:pPr>
            <a:r>
              <a:rPr lang="ja-JP" altLang="en-US" dirty="0"/>
              <a:t>採用情報の確認方法は公式ホームページで簡単に確認できます。</a:t>
            </a:r>
          </a:p>
          <a:p>
            <a:pPr marL="144000"/>
            <a:r>
              <a:rPr lang="ja-JP" altLang="en-US" dirty="0"/>
              <a:t>例：〇〇市　職員採用</a:t>
            </a:r>
          </a:p>
          <a:p>
            <a:pPr marL="144000"/>
            <a:r>
              <a:rPr lang="ja-JP" altLang="en-US" dirty="0"/>
              <a:t>　　〇〇県　採用情報　など</a:t>
            </a:r>
          </a:p>
          <a:p>
            <a:pPr marL="432000"/>
            <a:endParaRPr kumimoji="1" lang="ja-JP" altLang="en-US" dirty="0"/>
          </a:p>
        </p:txBody>
      </p:sp>
    </p:spTree>
    <p:extLst>
      <p:ext uri="{BB962C8B-B14F-4D97-AF65-F5344CB8AC3E}">
        <p14:creationId xmlns:p14="http://schemas.microsoft.com/office/powerpoint/2010/main" val="155164394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コンテンツ プレースホルダー 5" descr="グラフィカル ユーザー インターフェイス, テキスト, アプリケーション, メール&#10;&#10;AI 生成コンテンツは誤りを含む可能性があります。">
            <a:extLst>
              <a:ext uri="{FF2B5EF4-FFF2-40B4-BE49-F238E27FC236}">
                <a16:creationId xmlns:a16="http://schemas.microsoft.com/office/drawing/2014/main" id="{A0C6442C-2803-F7EE-7420-D50AA0CA1D1F}"/>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41098" y="539750"/>
            <a:ext cx="6079066" cy="3419475"/>
          </a:xfrm>
          <a:ln w="12700">
            <a:solidFill>
              <a:schemeClr val="tx1">
                <a:lumMod val="50000"/>
                <a:lumOff val="50000"/>
              </a:schemeClr>
            </a:solidFill>
          </a:ln>
        </p:spPr>
      </p:pic>
      <p:sp>
        <p:nvSpPr>
          <p:cNvPr id="3" name="スライド番号プレースホルダー 2">
            <a:extLst>
              <a:ext uri="{FF2B5EF4-FFF2-40B4-BE49-F238E27FC236}">
                <a16:creationId xmlns:a16="http://schemas.microsoft.com/office/drawing/2014/main" id="{ADDAAEB4-D0BD-1FDE-9037-8709986E6349}"/>
              </a:ext>
            </a:extLst>
          </p:cNvPr>
          <p:cNvSpPr>
            <a:spLocks noGrp="1"/>
          </p:cNvSpPr>
          <p:nvPr>
            <p:ph type="sldNum" sz="quarter" idx="12"/>
          </p:nvPr>
        </p:nvSpPr>
        <p:spPr/>
        <p:txBody>
          <a:bodyPr/>
          <a:lstStyle/>
          <a:p>
            <a:fld id="{08A8686B-222E-49F5-A450-9BF1E4A06C74}" type="slidenum">
              <a:rPr kumimoji="1" lang="ja-JP" altLang="en-US" smtClean="0"/>
              <a:pPr/>
              <a:t>64</a:t>
            </a:fld>
            <a:endParaRPr kumimoji="1" lang="ja-JP" altLang="en-US" dirty="0"/>
          </a:p>
        </p:txBody>
      </p:sp>
      <p:sp>
        <p:nvSpPr>
          <p:cNvPr id="4" name="コンテンツ プレースホルダー 3">
            <a:extLst>
              <a:ext uri="{FF2B5EF4-FFF2-40B4-BE49-F238E27FC236}">
                <a16:creationId xmlns:a16="http://schemas.microsoft.com/office/drawing/2014/main" id="{D0157653-9941-9CBC-2CC3-1E494ED9C3B0}"/>
              </a:ext>
            </a:extLst>
          </p:cNvPr>
          <p:cNvSpPr>
            <a:spLocks noGrp="1"/>
          </p:cNvSpPr>
          <p:nvPr>
            <p:ph idx="13"/>
          </p:nvPr>
        </p:nvSpPr>
        <p:spPr/>
        <p:txBody>
          <a:bodyPr/>
          <a:lstStyle/>
          <a:p>
            <a:r>
              <a:rPr kumimoji="1" lang="ja-JP" altLang="en-US" dirty="0"/>
              <a:t>公務員試験の筆記試験は「一般教養力試験」が主流です。しかし、近年は多様な人材の採用を目的として、試験形式が変化しています。</a:t>
            </a:r>
          </a:p>
          <a:p>
            <a:pPr>
              <a:spcBef>
                <a:spcPts val="1200"/>
              </a:spcBef>
              <a:spcAft>
                <a:spcPts val="600"/>
              </a:spcAft>
            </a:pPr>
            <a:r>
              <a:rPr kumimoji="1" lang="en-US" altLang="ja-JP" dirty="0"/>
              <a:t>(1)</a:t>
            </a:r>
            <a:r>
              <a:rPr kumimoji="1" lang="ja-JP" altLang="en-US" dirty="0"/>
              <a:t> 一般教養力試験（従来型）</a:t>
            </a:r>
          </a:p>
          <a:p>
            <a:pPr marL="252000"/>
            <a:r>
              <a:rPr kumimoji="1" lang="ja-JP" altLang="en-US" dirty="0"/>
              <a:t>基礎的な学力・知識・判断力を測定する試験で、現在も多くの自治体が採用しています。</a:t>
            </a:r>
          </a:p>
          <a:p>
            <a:pPr>
              <a:spcBef>
                <a:spcPts val="1200"/>
              </a:spcBef>
              <a:spcAft>
                <a:spcPts val="600"/>
              </a:spcAft>
            </a:pPr>
            <a:r>
              <a:rPr kumimoji="1" lang="en-US" altLang="ja-JP" dirty="0"/>
              <a:t>(2)</a:t>
            </a:r>
            <a:r>
              <a:rPr kumimoji="1" lang="ja-JP" altLang="en-US" dirty="0"/>
              <a:t> </a:t>
            </a:r>
            <a:r>
              <a:rPr kumimoji="1" lang="en-US" altLang="ja-JP" dirty="0"/>
              <a:t>SPI</a:t>
            </a:r>
            <a:r>
              <a:rPr kumimoji="1" lang="ja-JP" altLang="en-US" dirty="0"/>
              <a:t>・</a:t>
            </a:r>
            <a:r>
              <a:rPr kumimoji="1" lang="en-US" altLang="ja-JP" dirty="0"/>
              <a:t>SCOA </a:t>
            </a:r>
            <a:r>
              <a:rPr kumimoji="1" lang="ja-JP" altLang="en-US" dirty="0"/>
              <a:t>の導入</a:t>
            </a:r>
          </a:p>
          <a:p>
            <a:pPr marL="252000"/>
            <a:r>
              <a:rPr kumimoji="1" lang="ja-JP" altLang="en-US" dirty="0"/>
              <a:t>特に地方自治体では、</a:t>
            </a:r>
            <a:r>
              <a:rPr kumimoji="1" lang="en-US" altLang="ja-JP" dirty="0"/>
              <a:t>SPI(</a:t>
            </a:r>
            <a:r>
              <a:rPr kumimoji="1" lang="ja-JP" altLang="en-US" dirty="0"/>
              <a:t>民間型適性検査</a:t>
            </a:r>
            <a:r>
              <a:rPr kumimoji="1" lang="en-US" altLang="ja-JP" dirty="0"/>
              <a:t>)</a:t>
            </a:r>
            <a:r>
              <a:rPr kumimoji="1" lang="ja-JP" altLang="en-US" dirty="0"/>
              <a:t>や </a:t>
            </a:r>
            <a:r>
              <a:rPr kumimoji="1" lang="en-US" altLang="ja-JP" dirty="0"/>
              <a:t>SCOA(</a:t>
            </a:r>
            <a:r>
              <a:rPr kumimoji="1" lang="ja-JP" altLang="en-US" dirty="0"/>
              <a:t>総合適性検査</a:t>
            </a:r>
            <a:r>
              <a:rPr kumimoji="1" lang="en-US" altLang="ja-JP" dirty="0"/>
              <a:t>)</a:t>
            </a:r>
            <a:r>
              <a:rPr kumimoji="1" lang="ja-JP" altLang="en-US" dirty="0"/>
              <a:t>を導入するケースが</a:t>
            </a:r>
            <a:endParaRPr kumimoji="1" lang="en-US" altLang="ja-JP" dirty="0"/>
          </a:p>
          <a:p>
            <a:pPr marL="252000">
              <a:spcAft>
                <a:spcPts val="1200"/>
              </a:spcAft>
            </a:pPr>
            <a:r>
              <a:rPr kumimoji="1" lang="ja-JP" altLang="en-US" dirty="0"/>
              <a:t>増加しています。</a:t>
            </a:r>
          </a:p>
          <a:p>
            <a:pPr marL="396000">
              <a:spcAft>
                <a:spcPts val="1200"/>
              </a:spcAft>
            </a:pPr>
            <a:r>
              <a:rPr kumimoji="1" lang="ja-JP" altLang="en-US" dirty="0"/>
              <a:t>評価される内容：思考力、性格特性、基礎学力、コミュニケーション傾向　</a:t>
            </a:r>
            <a:r>
              <a:rPr kumimoji="1" lang="ja-JP" altLang="en-US" sz="900" dirty="0"/>
              <a:t>など</a:t>
            </a:r>
            <a:endParaRPr kumimoji="1" lang="ja-JP" altLang="en-US" dirty="0"/>
          </a:p>
          <a:p>
            <a:pPr marL="252000"/>
            <a:r>
              <a:rPr lang="ja-JP" altLang="en-US" dirty="0"/>
              <a:t>多才</a:t>
            </a:r>
            <a:r>
              <a:rPr kumimoji="1" lang="ja-JP" altLang="en-US" dirty="0"/>
              <a:t>な人材確保のため、年度ごとに試験形式が変更される場合があります。</a:t>
            </a:r>
          </a:p>
          <a:p>
            <a:pPr>
              <a:spcBef>
                <a:spcPts val="1200"/>
              </a:spcBef>
              <a:spcAft>
                <a:spcPts val="600"/>
              </a:spcAft>
            </a:pPr>
            <a:r>
              <a:rPr kumimoji="1" lang="en-US" altLang="ja-JP" dirty="0"/>
              <a:t>(3)</a:t>
            </a:r>
            <a:r>
              <a:rPr kumimoji="1" lang="ja-JP" altLang="en-US" dirty="0"/>
              <a:t> 試験形式の変更</a:t>
            </a:r>
          </a:p>
          <a:p>
            <a:pPr marL="252000"/>
            <a:r>
              <a:rPr kumimoji="1" lang="ja-JP" altLang="en-US" dirty="0"/>
              <a:t>自治体は試験形式を毎年のように見直しており、前年と同じ形式とは限りません。</a:t>
            </a:r>
            <a:endParaRPr kumimoji="1" lang="en-US" altLang="ja-JP" dirty="0"/>
          </a:p>
          <a:p>
            <a:pPr marL="252000"/>
            <a:r>
              <a:rPr kumimoji="1" lang="ja-JP" altLang="en-US" dirty="0"/>
              <a:t>必ず最新の公式情報を確認しましょう。</a:t>
            </a:r>
          </a:p>
          <a:p>
            <a:endParaRPr kumimoji="1" lang="ja-JP" altLang="en-US" dirty="0"/>
          </a:p>
        </p:txBody>
      </p:sp>
    </p:spTree>
    <p:extLst>
      <p:ext uri="{BB962C8B-B14F-4D97-AF65-F5344CB8AC3E}">
        <p14:creationId xmlns:p14="http://schemas.microsoft.com/office/powerpoint/2010/main" val="272422522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16CA3DA4-5948-172F-6803-BDB56D0854A4}"/>
              </a:ext>
            </a:extLst>
          </p:cNvPr>
          <p:cNvSpPr>
            <a:spLocks noGrp="1"/>
          </p:cNvSpPr>
          <p:nvPr>
            <p:ph type="sldNum" sz="quarter" idx="12"/>
          </p:nvPr>
        </p:nvSpPr>
        <p:spPr/>
        <p:txBody>
          <a:bodyPr/>
          <a:lstStyle/>
          <a:p>
            <a:fld id="{08A8686B-222E-49F5-A450-9BF1E4A06C74}" type="slidenum">
              <a:rPr kumimoji="1" lang="ja-JP" altLang="en-US" smtClean="0"/>
              <a:pPr/>
              <a:t>65</a:t>
            </a:fld>
            <a:endParaRPr kumimoji="1" lang="ja-JP" altLang="en-US" dirty="0"/>
          </a:p>
        </p:txBody>
      </p:sp>
      <p:sp>
        <p:nvSpPr>
          <p:cNvPr id="4" name="コンテンツ プレースホルダー 3">
            <a:extLst>
              <a:ext uri="{FF2B5EF4-FFF2-40B4-BE49-F238E27FC236}">
                <a16:creationId xmlns:a16="http://schemas.microsoft.com/office/drawing/2014/main" id="{A1E8E773-779A-1746-8C45-56C3D0808BA3}"/>
              </a:ext>
            </a:extLst>
          </p:cNvPr>
          <p:cNvSpPr>
            <a:spLocks noGrp="1"/>
          </p:cNvSpPr>
          <p:nvPr>
            <p:ph idx="13"/>
          </p:nvPr>
        </p:nvSpPr>
        <p:spPr/>
        <p:txBody>
          <a:bodyPr/>
          <a:lstStyle/>
          <a:p>
            <a:pPr>
              <a:spcAft>
                <a:spcPts val="600"/>
              </a:spcAft>
            </a:pPr>
            <a:r>
              <a:rPr kumimoji="1" lang="en-US" altLang="ja-JP" dirty="0"/>
              <a:t>(4)</a:t>
            </a:r>
            <a:r>
              <a:rPr kumimoji="1" lang="ja-JP" altLang="en-US" dirty="0"/>
              <a:t> 教養試験の過去問題について</a:t>
            </a:r>
          </a:p>
          <a:p>
            <a:pPr marL="252000"/>
            <a:r>
              <a:rPr kumimoji="1" lang="ja-JP" altLang="en-US" dirty="0"/>
              <a:t>一般教養試験は 過去問題が非公開の自治体が多いですが、以下の自治体等では</a:t>
            </a:r>
            <a:endParaRPr kumimoji="1" lang="en-US" altLang="ja-JP" dirty="0"/>
          </a:p>
          <a:p>
            <a:pPr marL="252000">
              <a:spcAft>
                <a:spcPts val="1200"/>
              </a:spcAft>
            </a:pPr>
            <a:r>
              <a:rPr kumimoji="1" lang="ja-JP" altLang="en-US" dirty="0"/>
              <a:t>公開されています。</a:t>
            </a:r>
          </a:p>
          <a:p>
            <a:pPr marL="396000"/>
            <a:r>
              <a:rPr kumimoji="1" lang="ja-JP" altLang="en-US" dirty="0"/>
              <a:t>・国家公務員：国家一般職、海上保安庁、裁判所職員（特別職）</a:t>
            </a:r>
            <a:r>
              <a:rPr kumimoji="1" lang="ja-JP" altLang="en-US" sz="900" dirty="0"/>
              <a:t>など</a:t>
            </a:r>
            <a:endParaRPr kumimoji="1" lang="ja-JP" altLang="en-US" dirty="0"/>
          </a:p>
          <a:p>
            <a:pPr marL="396000"/>
            <a:r>
              <a:rPr kumimoji="1" lang="ja-JP" altLang="en-US" dirty="0"/>
              <a:t>・地方公務員</a:t>
            </a:r>
            <a:r>
              <a:rPr kumimoji="1" lang="en-US" altLang="ja-JP" dirty="0"/>
              <a:t>(</a:t>
            </a:r>
            <a:r>
              <a:rPr kumimoji="1" lang="ja-JP" altLang="en-US" dirty="0"/>
              <a:t>一般職</a:t>
            </a:r>
            <a:r>
              <a:rPr kumimoji="1" lang="en-US" altLang="ja-JP" dirty="0"/>
              <a:t>)</a:t>
            </a:r>
            <a:r>
              <a:rPr kumimoji="1" lang="ja-JP" altLang="en-US" dirty="0"/>
              <a:t>：東京都、特別区</a:t>
            </a:r>
            <a:r>
              <a:rPr kumimoji="1" lang="en-US" altLang="ja-JP" dirty="0"/>
              <a:t>(23</a:t>
            </a:r>
            <a:r>
              <a:rPr kumimoji="1" lang="ja-JP" altLang="en-US" dirty="0"/>
              <a:t>区</a:t>
            </a:r>
            <a:r>
              <a:rPr kumimoji="1" lang="en-US" altLang="ja-JP" dirty="0"/>
              <a:t>)</a:t>
            </a:r>
            <a:endParaRPr kumimoji="1" lang="ja-JP" altLang="en-US" dirty="0"/>
          </a:p>
          <a:p>
            <a:pPr marL="396000">
              <a:spcAft>
                <a:spcPts val="1200"/>
              </a:spcAft>
            </a:pPr>
            <a:r>
              <a:rPr lang="ja-JP" altLang="en-US" dirty="0"/>
              <a:t>・</a:t>
            </a:r>
            <a:r>
              <a:rPr kumimoji="1" lang="ja-JP" altLang="en-US" dirty="0"/>
              <a:t>地方公務員（公安職）：東京消防庁</a:t>
            </a:r>
          </a:p>
          <a:p>
            <a:pPr marL="252000"/>
            <a:r>
              <a:rPr kumimoji="1" lang="ja-JP" altLang="en-US" dirty="0"/>
              <a:t>その他の自治体では、過去問題ではなく例題が掲載されているケースもあります。</a:t>
            </a:r>
            <a:endParaRPr kumimoji="1" lang="en-US" altLang="ja-JP" dirty="0"/>
          </a:p>
          <a:p>
            <a:pPr marL="252000"/>
            <a:r>
              <a:rPr kumimoji="1" lang="ja-JP" altLang="en-US" dirty="0"/>
              <a:t>例題も傾向把握には充分役立ちます。</a:t>
            </a:r>
          </a:p>
          <a:p>
            <a:pPr>
              <a:spcBef>
                <a:spcPts val="1200"/>
              </a:spcBef>
              <a:spcAft>
                <a:spcPts val="600"/>
              </a:spcAft>
            </a:pPr>
            <a:r>
              <a:rPr kumimoji="1" lang="en-US" altLang="ja-JP" dirty="0"/>
              <a:t>(5)</a:t>
            </a:r>
            <a:r>
              <a:rPr kumimoji="1" lang="ja-JP" altLang="en-US" dirty="0"/>
              <a:t> 作文試験の過去問題について</a:t>
            </a:r>
          </a:p>
          <a:p>
            <a:pPr marL="252000"/>
            <a:r>
              <a:rPr kumimoji="1" lang="ja-JP" altLang="en-US" dirty="0"/>
              <a:t>作文試験は、教養試験とは異なり、多くの自治体で過去問題が公開されています。</a:t>
            </a:r>
            <a:endParaRPr kumimoji="1" lang="en-US" altLang="ja-JP" dirty="0"/>
          </a:p>
          <a:p>
            <a:pPr marL="252000"/>
            <a:r>
              <a:rPr kumimoji="1" lang="ja-JP" altLang="en-US" dirty="0"/>
              <a:t>そのため、志望自治体の作文テーマを早めに確認し、テーマの傾向をつかんでおくことが非常に重要です。</a:t>
            </a:r>
          </a:p>
          <a:p>
            <a:endParaRPr kumimoji="1" lang="ja-JP" altLang="en-US" dirty="0"/>
          </a:p>
          <a:p>
            <a:endParaRPr kumimoji="1" lang="ja-JP" altLang="en-US" dirty="0"/>
          </a:p>
        </p:txBody>
      </p:sp>
      <p:pic>
        <p:nvPicPr>
          <p:cNvPr id="8" name="コンテンツ プレースホルダー 7" descr="グラフィカル ユーザー インターフェイス, テキスト, アプリケーション&#10;&#10;AI 生成コンテンツは誤りを含む可能性があります。">
            <a:extLst>
              <a:ext uri="{FF2B5EF4-FFF2-40B4-BE49-F238E27FC236}">
                <a16:creationId xmlns:a16="http://schemas.microsoft.com/office/drawing/2014/main" id="{6CA5533F-BCC8-7A3C-4B2E-89D186BD175F}"/>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41098" y="539750"/>
            <a:ext cx="6079066" cy="3419475"/>
          </a:xfrm>
          <a:ln w="12700">
            <a:solidFill>
              <a:schemeClr val="tx1">
                <a:lumMod val="50000"/>
                <a:lumOff val="50000"/>
              </a:schemeClr>
            </a:solidFill>
          </a:ln>
        </p:spPr>
      </p:pic>
    </p:spTree>
    <p:extLst>
      <p:ext uri="{BB962C8B-B14F-4D97-AF65-F5344CB8AC3E}">
        <p14:creationId xmlns:p14="http://schemas.microsoft.com/office/powerpoint/2010/main" val="234597522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コンテンツ プレースホルダー 5" descr="グラフィカル ユーザー インターフェイス, テキスト, アプリケーション, メール&#10;&#10;AI 生成コンテンツは誤りを含む可能性があります。">
            <a:extLst>
              <a:ext uri="{FF2B5EF4-FFF2-40B4-BE49-F238E27FC236}">
                <a16:creationId xmlns:a16="http://schemas.microsoft.com/office/drawing/2014/main" id="{569D1CD8-CF3F-FDF6-678D-50960A3A99EF}"/>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41098" y="539750"/>
            <a:ext cx="6079066" cy="3419475"/>
          </a:xfrm>
          <a:ln w="12700">
            <a:solidFill>
              <a:schemeClr val="tx1">
                <a:lumMod val="50000"/>
                <a:lumOff val="50000"/>
              </a:schemeClr>
            </a:solidFill>
          </a:ln>
        </p:spPr>
      </p:pic>
      <p:sp>
        <p:nvSpPr>
          <p:cNvPr id="3" name="スライド番号プレースホルダー 2">
            <a:extLst>
              <a:ext uri="{FF2B5EF4-FFF2-40B4-BE49-F238E27FC236}">
                <a16:creationId xmlns:a16="http://schemas.microsoft.com/office/drawing/2014/main" id="{3EA930BC-9B12-736D-523C-4E5ED808AD4E}"/>
              </a:ext>
            </a:extLst>
          </p:cNvPr>
          <p:cNvSpPr>
            <a:spLocks noGrp="1"/>
          </p:cNvSpPr>
          <p:nvPr>
            <p:ph type="sldNum" sz="quarter" idx="12"/>
          </p:nvPr>
        </p:nvSpPr>
        <p:spPr/>
        <p:txBody>
          <a:bodyPr/>
          <a:lstStyle/>
          <a:p>
            <a:fld id="{08A8686B-222E-49F5-A450-9BF1E4A06C74}" type="slidenum">
              <a:rPr kumimoji="1" lang="ja-JP" altLang="en-US" smtClean="0"/>
              <a:pPr/>
              <a:t>66</a:t>
            </a:fld>
            <a:endParaRPr kumimoji="1" lang="ja-JP" altLang="en-US" dirty="0"/>
          </a:p>
        </p:txBody>
      </p:sp>
      <p:sp>
        <p:nvSpPr>
          <p:cNvPr id="4" name="コンテンツ プレースホルダー 3">
            <a:extLst>
              <a:ext uri="{FF2B5EF4-FFF2-40B4-BE49-F238E27FC236}">
                <a16:creationId xmlns:a16="http://schemas.microsoft.com/office/drawing/2014/main" id="{1C1098FD-21A4-BB20-9A39-DA403516F77C}"/>
              </a:ext>
            </a:extLst>
          </p:cNvPr>
          <p:cNvSpPr>
            <a:spLocks noGrp="1"/>
          </p:cNvSpPr>
          <p:nvPr>
            <p:ph idx="13"/>
          </p:nvPr>
        </p:nvSpPr>
        <p:spPr>
          <a:xfrm>
            <a:off x="720000" y="4418237"/>
            <a:ext cx="6120000" cy="5421087"/>
          </a:xfrm>
        </p:spPr>
        <p:txBody>
          <a:bodyPr/>
          <a:lstStyle/>
          <a:p>
            <a:r>
              <a:rPr kumimoji="1" lang="ja-JP" altLang="en-US" dirty="0"/>
              <a:t>公務員試験対策では、自治体等の採用情報や政策情報を効率よく整理する力が求められます。生成ＡＩを活用することで、情報収集の負担を大幅に軽減できます。ただし、最終確認は</a:t>
            </a:r>
            <a:endParaRPr kumimoji="1" lang="en-US" altLang="ja-JP" dirty="0"/>
          </a:p>
          <a:p>
            <a:r>
              <a:rPr kumimoji="1" lang="ja-JP" altLang="en-US" dirty="0"/>
              <a:t>必ず公式ホームページで行うことが必須です。</a:t>
            </a:r>
          </a:p>
          <a:p>
            <a:pPr>
              <a:spcBef>
                <a:spcPts val="1200"/>
              </a:spcBef>
              <a:spcAft>
                <a:spcPts val="600"/>
              </a:spcAft>
            </a:pPr>
            <a:r>
              <a:rPr kumimoji="1" lang="en-US" altLang="ja-JP" dirty="0"/>
              <a:t>(1)</a:t>
            </a:r>
            <a:r>
              <a:rPr kumimoji="1" lang="ja-JP" altLang="en-US" dirty="0"/>
              <a:t> 採用情報の要約をＡＩに依頼する</a:t>
            </a:r>
          </a:p>
          <a:p>
            <a:pPr marL="252000">
              <a:spcAft>
                <a:spcPts val="1200"/>
              </a:spcAft>
            </a:pPr>
            <a:r>
              <a:rPr kumimoji="1" lang="ja-JP" altLang="en-US" dirty="0"/>
              <a:t>ＡＩに採用ページの文章を入力すると、短時間で要点を整理できます。</a:t>
            </a:r>
          </a:p>
          <a:p>
            <a:pPr marL="396000">
              <a:spcAft>
                <a:spcPts val="600"/>
              </a:spcAft>
            </a:pPr>
            <a:r>
              <a:rPr kumimoji="1" lang="ja-JP" altLang="en-US" dirty="0"/>
              <a:t>例：令和〇年度 〇〇市〇〇職（高卒程度）の採用情報を要約してください。</a:t>
            </a:r>
          </a:p>
          <a:p>
            <a:pPr marL="396000"/>
            <a:r>
              <a:rPr kumimoji="1" lang="ja-JP" altLang="en-US" dirty="0"/>
              <a:t>　　</a:t>
            </a:r>
            <a:r>
              <a:rPr kumimoji="1" lang="en-US" altLang="ja-JP" dirty="0"/>
              <a:t>※</a:t>
            </a:r>
            <a:r>
              <a:rPr kumimoji="1" lang="ja-JP" altLang="en-US" dirty="0"/>
              <a:t> 情報は年度更新されるため、最終的な内容は必ず公式</a:t>
            </a:r>
            <a:r>
              <a:rPr kumimoji="1" lang="en-US" altLang="ja-JP" dirty="0"/>
              <a:t>HP</a:t>
            </a:r>
            <a:r>
              <a:rPr kumimoji="1" lang="ja-JP" altLang="en-US" dirty="0"/>
              <a:t>で確認</a:t>
            </a:r>
          </a:p>
          <a:p>
            <a:pPr>
              <a:spcBef>
                <a:spcPts val="1200"/>
              </a:spcBef>
              <a:spcAft>
                <a:spcPts val="600"/>
              </a:spcAft>
            </a:pPr>
            <a:r>
              <a:rPr kumimoji="1" lang="en-US" altLang="ja-JP" dirty="0"/>
              <a:t>(2)</a:t>
            </a:r>
            <a:r>
              <a:rPr kumimoji="1" lang="ja-JP" altLang="en-US" dirty="0"/>
              <a:t> その他の情報もＡＩで効率的に把握できる</a:t>
            </a:r>
          </a:p>
          <a:p>
            <a:pPr marL="252000"/>
            <a:r>
              <a:rPr lang="ja-JP" altLang="en-US" dirty="0"/>
              <a:t>・</a:t>
            </a:r>
            <a:r>
              <a:rPr kumimoji="1" lang="ja-JP" altLang="en-US" dirty="0"/>
              <a:t>市政情報／施策・計画／重点政策／地域課題　</a:t>
            </a:r>
            <a:r>
              <a:rPr kumimoji="1" lang="ja-JP" altLang="en-US" sz="900" dirty="0"/>
              <a:t>など</a:t>
            </a:r>
            <a:endParaRPr kumimoji="1" lang="ja-JP" altLang="en-US" dirty="0"/>
          </a:p>
          <a:p>
            <a:pPr marL="252000">
              <a:spcAft>
                <a:spcPts val="600"/>
              </a:spcAft>
            </a:pPr>
            <a:r>
              <a:rPr kumimoji="1" lang="ja-JP" altLang="en-US" dirty="0"/>
              <a:t>　→　志望動機づくり、面接対策に非常に役立ちます。</a:t>
            </a:r>
          </a:p>
          <a:p>
            <a:pPr marL="252000"/>
            <a:r>
              <a:rPr lang="ja-JP" altLang="en-US" dirty="0"/>
              <a:t>・</a:t>
            </a:r>
            <a:r>
              <a:rPr kumimoji="1" lang="ja-JP" altLang="en-US" dirty="0"/>
              <a:t>求める人材像</a:t>
            </a:r>
          </a:p>
          <a:p>
            <a:pPr marL="252000"/>
            <a:r>
              <a:rPr kumimoji="1" lang="ja-JP" altLang="en-US" dirty="0"/>
              <a:t>　自治体のビジョンや方針を読み取り“どのような人材を求めているのか”を</a:t>
            </a:r>
            <a:endParaRPr kumimoji="1" lang="en-US" altLang="ja-JP" dirty="0"/>
          </a:p>
          <a:p>
            <a:pPr marL="252000"/>
            <a:r>
              <a:rPr lang="ja-JP" altLang="en-US" dirty="0"/>
              <a:t>　</a:t>
            </a:r>
            <a:r>
              <a:rPr kumimoji="1" lang="ja-JP" altLang="en-US" dirty="0"/>
              <a:t>理解することで自分の強みとの結びつきを整理しやすくなります。</a:t>
            </a:r>
          </a:p>
          <a:p>
            <a:endParaRPr kumimoji="1" lang="ja-JP" altLang="en-US" dirty="0"/>
          </a:p>
          <a:p>
            <a:pPr>
              <a:spcBef>
                <a:spcPts val="1200"/>
              </a:spcBef>
              <a:spcAft>
                <a:spcPts val="600"/>
              </a:spcAft>
            </a:pPr>
            <a:r>
              <a:rPr kumimoji="1" lang="ja-JP" altLang="en-US" dirty="0"/>
              <a:t>＜この章のまとめ＞</a:t>
            </a:r>
          </a:p>
          <a:p>
            <a:pPr marL="144000"/>
            <a:r>
              <a:rPr kumimoji="1" lang="ja-JP" altLang="en-US" dirty="0"/>
              <a:t>ＡＩで情報の全体像を短時間で把握</a:t>
            </a:r>
          </a:p>
          <a:p>
            <a:pPr marL="144000"/>
            <a:r>
              <a:rPr kumimoji="1" lang="ja-JP" altLang="en-US" dirty="0"/>
              <a:t>重要項目は 必ず公式ホームページで確認</a:t>
            </a:r>
          </a:p>
          <a:p>
            <a:pPr marL="144000"/>
            <a:r>
              <a:rPr kumimoji="1" lang="ja-JP" altLang="en-US" dirty="0"/>
              <a:t>面接対策・志望動機づくりにも活用できる</a:t>
            </a:r>
          </a:p>
          <a:p>
            <a:pPr marL="144000"/>
            <a:r>
              <a:rPr kumimoji="1" lang="ja-JP" altLang="en-US" dirty="0"/>
              <a:t>情報収集の効率が大幅に向上する</a:t>
            </a:r>
          </a:p>
          <a:p>
            <a:endParaRPr kumimoji="1" lang="ja-JP" altLang="en-US" dirty="0"/>
          </a:p>
        </p:txBody>
      </p:sp>
    </p:spTree>
    <p:extLst>
      <p:ext uri="{BB962C8B-B14F-4D97-AF65-F5344CB8AC3E}">
        <p14:creationId xmlns:p14="http://schemas.microsoft.com/office/powerpoint/2010/main" val="90548735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コンテンツ プレースホルダー 5" descr="テキスト&#10;&#10;AI 生成コンテンツは誤りを含む可能性があります。">
            <a:extLst>
              <a:ext uri="{FF2B5EF4-FFF2-40B4-BE49-F238E27FC236}">
                <a16:creationId xmlns:a16="http://schemas.microsoft.com/office/drawing/2014/main" id="{777EF7EC-3C5A-68E5-A129-AAE9E081615E}"/>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41098" y="539750"/>
            <a:ext cx="6079066" cy="3419475"/>
          </a:xfrm>
          <a:ln w="12700">
            <a:solidFill>
              <a:schemeClr val="tx1">
                <a:lumMod val="50000"/>
                <a:lumOff val="50000"/>
              </a:schemeClr>
            </a:solidFill>
          </a:ln>
        </p:spPr>
      </p:pic>
      <p:sp>
        <p:nvSpPr>
          <p:cNvPr id="3" name="スライド番号プレースホルダー 2">
            <a:extLst>
              <a:ext uri="{FF2B5EF4-FFF2-40B4-BE49-F238E27FC236}">
                <a16:creationId xmlns:a16="http://schemas.microsoft.com/office/drawing/2014/main" id="{C8A7DC7A-6165-4DBC-E5BE-4099A5B75BC4}"/>
              </a:ext>
            </a:extLst>
          </p:cNvPr>
          <p:cNvSpPr>
            <a:spLocks noGrp="1"/>
          </p:cNvSpPr>
          <p:nvPr>
            <p:ph type="sldNum" sz="quarter" idx="12"/>
          </p:nvPr>
        </p:nvSpPr>
        <p:spPr/>
        <p:txBody>
          <a:bodyPr/>
          <a:lstStyle/>
          <a:p>
            <a:fld id="{08A8686B-222E-49F5-A450-9BF1E4A06C74}" type="slidenum">
              <a:rPr kumimoji="1" lang="ja-JP" altLang="en-US" smtClean="0"/>
              <a:pPr/>
              <a:t>67</a:t>
            </a:fld>
            <a:endParaRPr kumimoji="1" lang="ja-JP" altLang="en-US" dirty="0"/>
          </a:p>
        </p:txBody>
      </p:sp>
      <p:sp>
        <p:nvSpPr>
          <p:cNvPr id="4" name="コンテンツ プレースホルダー 3">
            <a:extLst>
              <a:ext uri="{FF2B5EF4-FFF2-40B4-BE49-F238E27FC236}">
                <a16:creationId xmlns:a16="http://schemas.microsoft.com/office/drawing/2014/main" id="{74344CF1-546A-B15E-BEA2-2D5D2885C4FF}"/>
              </a:ext>
            </a:extLst>
          </p:cNvPr>
          <p:cNvSpPr>
            <a:spLocks noGrp="1"/>
          </p:cNvSpPr>
          <p:nvPr>
            <p:ph idx="13"/>
          </p:nvPr>
        </p:nvSpPr>
        <p:spPr/>
        <p:txBody>
          <a:bodyPr/>
          <a:lstStyle/>
          <a:p>
            <a:endParaRPr kumimoji="1" lang="ja-JP" altLang="en-US" dirty="0"/>
          </a:p>
        </p:txBody>
      </p:sp>
    </p:spTree>
    <p:extLst>
      <p:ext uri="{BB962C8B-B14F-4D97-AF65-F5344CB8AC3E}">
        <p14:creationId xmlns:p14="http://schemas.microsoft.com/office/powerpoint/2010/main" val="221469593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21FE4DA9-9486-7E02-BDB9-DF0E46382855}"/>
              </a:ext>
            </a:extLst>
          </p:cNvPr>
          <p:cNvSpPr>
            <a:spLocks noGrp="1"/>
          </p:cNvSpPr>
          <p:nvPr>
            <p:ph type="sldNum" sz="quarter" idx="12"/>
          </p:nvPr>
        </p:nvSpPr>
        <p:spPr/>
        <p:txBody>
          <a:bodyPr/>
          <a:lstStyle/>
          <a:p>
            <a:fld id="{08A8686B-222E-49F5-A450-9BF1E4A06C74}" type="slidenum">
              <a:rPr kumimoji="1" lang="ja-JP" altLang="en-US" smtClean="0"/>
              <a:pPr/>
              <a:t>68</a:t>
            </a:fld>
            <a:endParaRPr kumimoji="1" lang="ja-JP" altLang="en-US" dirty="0"/>
          </a:p>
        </p:txBody>
      </p:sp>
      <p:sp>
        <p:nvSpPr>
          <p:cNvPr id="4" name="コンテンツ プレースホルダー 3">
            <a:extLst>
              <a:ext uri="{FF2B5EF4-FFF2-40B4-BE49-F238E27FC236}">
                <a16:creationId xmlns:a16="http://schemas.microsoft.com/office/drawing/2014/main" id="{8664BBCE-B2AB-CECA-DA2C-B15FCC4289F9}"/>
              </a:ext>
            </a:extLst>
          </p:cNvPr>
          <p:cNvSpPr>
            <a:spLocks noGrp="1"/>
          </p:cNvSpPr>
          <p:nvPr>
            <p:ph idx="13"/>
          </p:nvPr>
        </p:nvSpPr>
        <p:spPr>
          <a:xfrm>
            <a:off x="719999" y="4418238"/>
            <a:ext cx="6120000" cy="5162489"/>
          </a:xfrm>
        </p:spPr>
        <p:txBody>
          <a:bodyPr/>
          <a:lstStyle/>
          <a:p>
            <a:r>
              <a:rPr kumimoji="1" lang="ja-JP" altLang="en-US" dirty="0"/>
              <a:t>公務員試験を受験するうえで、まず重要となるのは「試験スケジュールを正確に把握する</a:t>
            </a:r>
            <a:endParaRPr kumimoji="1" lang="en-US" altLang="ja-JP" dirty="0"/>
          </a:p>
          <a:p>
            <a:r>
              <a:rPr kumimoji="1" lang="ja-JP" altLang="en-US" dirty="0"/>
              <a:t>こと」 です。自治体ごとに、「試験日程」「試験形式」「募集人数」などが大きく異なります。そのため、公式ホームページを定期的に確認し、最新の採用情報を継続的に収集する習慣を</a:t>
            </a:r>
            <a:endParaRPr kumimoji="1" lang="en-US" altLang="ja-JP" dirty="0"/>
          </a:p>
          <a:p>
            <a:r>
              <a:rPr kumimoji="1" lang="ja-JP" altLang="en-US" dirty="0"/>
              <a:t>必ず身につけましょう。</a:t>
            </a:r>
          </a:p>
          <a:p>
            <a:endParaRPr kumimoji="1" lang="ja-JP" altLang="en-US" dirty="0"/>
          </a:p>
          <a:p>
            <a:r>
              <a:rPr kumimoji="1" lang="en-US" altLang="ja-JP" dirty="0"/>
              <a:t>2</a:t>
            </a:r>
            <a:r>
              <a:rPr kumimoji="1" lang="ja-JP" altLang="en-US" dirty="0"/>
              <a:t>年次では、</a:t>
            </a:r>
            <a:r>
              <a:rPr kumimoji="1" lang="en-US" altLang="ja-JP" dirty="0"/>
              <a:t>1</a:t>
            </a:r>
            <a:r>
              <a:rPr kumimoji="1" lang="ja-JP" altLang="en-US" dirty="0"/>
              <a:t>年次に学んだ生成ＡＩのスキルを基盤として、「採用情報の収集」「作文添削」「面接練習」「一般教養試験対策」の効率的な試験対策を進めていきます。</a:t>
            </a:r>
          </a:p>
          <a:p>
            <a:r>
              <a:rPr kumimoji="1" lang="ja-JP" altLang="en-US" dirty="0"/>
              <a:t>生成ＡＩは、受験生の学習を支える“パートナー”です。適切に活用しながら、限られた時間で最大の成果を目指しましょう。</a:t>
            </a:r>
          </a:p>
          <a:p>
            <a:endParaRPr kumimoji="1" lang="ja-JP" altLang="en-US" dirty="0"/>
          </a:p>
        </p:txBody>
      </p:sp>
      <p:pic>
        <p:nvPicPr>
          <p:cNvPr id="8" name="コンテンツ プレースホルダー 7" descr="グラフィカル ユーザー インターフェイス, テキスト, アプリケーション, メール&#10;&#10;AI 生成コンテンツは誤りを含む可能性があります。">
            <a:extLst>
              <a:ext uri="{FF2B5EF4-FFF2-40B4-BE49-F238E27FC236}">
                <a16:creationId xmlns:a16="http://schemas.microsoft.com/office/drawing/2014/main" id="{E332E0DF-39E4-E873-01A7-4EECF487A611}"/>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41098" y="539750"/>
            <a:ext cx="6079066" cy="3419475"/>
          </a:xfrm>
          <a:ln w="12700">
            <a:solidFill>
              <a:schemeClr val="tx1">
                <a:lumMod val="50000"/>
                <a:lumOff val="50000"/>
              </a:schemeClr>
            </a:solidFill>
          </a:ln>
        </p:spPr>
      </p:pic>
    </p:spTree>
    <p:extLst>
      <p:ext uri="{BB962C8B-B14F-4D97-AF65-F5344CB8AC3E}">
        <p14:creationId xmlns:p14="http://schemas.microsoft.com/office/powerpoint/2010/main" val="31852692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5D673DB1-0457-5E5E-12C8-407865C1C0D8}"/>
              </a:ext>
            </a:extLst>
          </p:cNvPr>
          <p:cNvSpPr>
            <a:spLocks noGrp="1"/>
          </p:cNvSpPr>
          <p:nvPr>
            <p:ph type="sldNum" sz="quarter" idx="12"/>
          </p:nvPr>
        </p:nvSpPr>
        <p:spPr/>
        <p:txBody>
          <a:bodyPr/>
          <a:lstStyle/>
          <a:p>
            <a:fld id="{08A8686B-222E-49F5-A450-9BF1E4A06C74}" type="slidenum">
              <a:rPr kumimoji="1" lang="ja-JP" altLang="en-US" smtClean="0"/>
              <a:pPr/>
              <a:t>6</a:t>
            </a:fld>
            <a:endParaRPr kumimoji="1" lang="ja-JP" altLang="en-US" dirty="0"/>
          </a:p>
        </p:txBody>
      </p:sp>
      <p:sp>
        <p:nvSpPr>
          <p:cNvPr id="4" name="コンテンツ プレースホルダー 3">
            <a:extLst>
              <a:ext uri="{FF2B5EF4-FFF2-40B4-BE49-F238E27FC236}">
                <a16:creationId xmlns:a16="http://schemas.microsoft.com/office/drawing/2014/main" id="{91DE90B6-A1DB-3525-174B-3BF0A2B10106}"/>
              </a:ext>
            </a:extLst>
          </p:cNvPr>
          <p:cNvSpPr>
            <a:spLocks noGrp="1"/>
          </p:cNvSpPr>
          <p:nvPr>
            <p:ph idx="13"/>
          </p:nvPr>
        </p:nvSpPr>
        <p:spPr>
          <a:xfrm>
            <a:off x="720000" y="4418238"/>
            <a:ext cx="6347550" cy="5162489"/>
          </a:xfrm>
        </p:spPr>
        <p:txBody>
          <a:bodyPr/>
          <a:lstStyle/>
          <a:p>
            <a:r>
              <a:rPr kumimoji="1" lang="ja-JP" altLang="en-US" dirty="0"/>
              <a:t>生成ＡＩは、機械学習やニューラルネットワークなど複数の技術の組み合わせで成り立っています。次のページから、その構成要素を見ていきましょう。</a:t>
            </a:r>
          </a:p>
        </p:txBody>
      </p:sp>
      <p:pic>
        <p:nvPicPr>
          <p:cNvPr id="7" name="コンテンツ プレースホルダー 6" descr="テキスト&#10;&#10;AI 生成コンテンツは誤りを含む可能性があります。">
            <a:extLst>
              <a:ext uri="{FF2B5EF4-FFF2-40B4-BE49-F238E27FC236}">
                <a16:creationId xmlns:a16="http://schemas.microsoft.com/office/drawing/2014/main" id="{2E1D3750-47E7-A72E-D38A-B184FB4E5CC4}"/>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41098" y="539750"/>
            <a:ext cx="6079066" cy="3419475"/>
          </a:xfrm>
          <a:ln w="12700">
            <a:solidFill>
              <a:schemeClr val="tx1">
                <a:lumMod val="50000"/>
                <a:lumOff val="50000"/>
              </a:schemeClr>
            </a:solidFill>
          </a:ln>
        </p:spPr>
      </p:pic>
    </p:spTree>
    <p:extLst>
      <p:ext uri="{BB962C8B-B14F-4D97-AF65-F5344CB8AC3E}">
        <p14:creationId xmlns:p14="http://schemas.microsoft.com/office/powerpoint/2010/main" val="333667909"/>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7C27ADED-58CF-53D4-79AF-0E0E5678439F}"/>
              </a:ext>
            </a:extLst>
          </p:cNvPr>
          <p:cNvSpPr>
            <a:spLocks noGrp="1"/>
          </p:cNvSpPr>
          <p:nvPr>
            <p:ph type="sldNum" sz="quarter" idx="12"/>
          </p:nvPr>
        </p:nvSpPr>
        <p:spPr/>
        <p:txBody>
          <a:bodyPr/>
          <a:lstStyle/>
          <a:p>
            <a:fld id="{08A8686B-222E-49F5-A450-9BF1E4A06C74}" type="slidenum">
              <a:rPr kumimoji="1" lang="ja-JP" altLang="en-US" smtClean="0"/>
              <a:pPr/>
              <a:t>69</a:t>
            </a:fld>
            <a:endParaRPr kumimoji="1" lang="ja-JP" altLang="en-US" dirty="0"/>
          </a:p>
        </p:txBody>
      </p:sp>
      <p:sp>
        <p:nvSpPr>
          <p:cNvPr id="4" name="コンテンツ プレースホルダー 3">
            <a:extLst>
              <a:ext uri="{FF2B5EF4-FFF2-40B4-BE49-F238E27FC236}">
                <a16:creationId xmlns:a16="http://schemas.microsoft.com/office/drawing/2014/main" id="{83D01573-2260-3427-0CEB-D908054B573D}"/>
              </a:ext>
            </a:extLst>
          </p:cNvPr>
          <p:cNvSpPr>
            <a:spLocks noGrp="1"/>
          </p:cNvSpPr>
          <p:nvPr>
            <p:ph idx="13"/>
          </p:nvPr>
        </p:nvSpPr>
        <p:spPr>
          <a:xfrm>
            <a:off x="719999" y="4418238"/>
            <a:ext cx="6299925" cy="5162489"/>
          </a:xfrm>
        </p:spPr>
        <p:txBody>
          <a:bodyPr/>
          <a:lstStyle/>
          <a:p>
            <a:pPr>
              <a:spcAft>
                <a:spcPts val="600"/>
              </a:spcAft>
            </a:pPr>
            <a:r>
              <a:rPr kumimoji="1" lang="en-US" altLang="ja-JP" dirty="0"/>
              <a:t>(1)</a:t>
            </a:r>
            <a:r>
              <a:rPr kumimoji="1" lang="ja-JP" altLang="en-US" dirty="0"/>
              <a:t> 自己</a:t>
            </a:r>
            <a:r>
              <a:rPr kumimoji="1" lang="en-US" altLang="ja-JP" dirty="0"/>
              <a:t>PR</a:t>
            </a:r>
            <a:r>
              <a:rPr kumimoji="1" lang="ja-JP" altLang="en-US" dirty="0"/>
              <a:t>・志望動機の基本</a:t>
            </a:r>
          </a:p>
          <a:p>
            <a:pPr marL="252000"/>
            <a:r>
              <a:rPr kumimoji="1" lang="ja-JP" altLang="en-US" dirty="0"/>
              <a:t>自己</a:t>
            </a:r>
            <a:r>
              <a:rPr kumimoji="1" lang="en-US" altLang="ja-JP" dirty="0"/>
              <a:t>PR</a:t>
            </a:r>
            <a:r>
              <a:rPr kumimoji="1" lang="ja-JP" altLang="en-US" dirty="0"/>
              <a:t>や志望動機は、自己分析で見つけた強みと自治体が求める人物像を結びつけて</a:t>
            </a:r>
            <a:endParaRPr kumimoji="1" lang="en-US" altLang="ja-JP" dirty="0"/>
          </a:p>
          <a:p>
            <a:pPr marL="252000"/>
            <a:r>
              <a:rPr kumimoji="1" lang="ja-JP" altLang="en-US" dirty="0"/>
              <a:t>作成します。生成ＡＩは整理作業を効率化できますが、最も重要なのは 「自分の言葉で</a:t>
            </a:r>
            <a:endParaRPr kumimoji="1" lang="en-US" altLang="ja-JP" dirty="0"/>
          </a:p>
          <a:p>
            <a:pPr marL="252000"/>
            <a:r>
              <a:rPr kumimoji="1" lang="ja-JP" altLang="en-US" dirty="0"/>
              <a:t>書くこと」 です。採用担当者が知りたいのは、ＡＩが作った文章ではなく、あなた自身の</a:t>
            </a:r>
            <a:endParaRPr kumimoji="1" lang="en-US" altLang="ja-JP" dirty="0"/>
          </a:p>
          <a:p>
            <a:pPr marL="252000"/>
            <a:r>
              <a:rPr kumimoji="1" lang="ja-JP" altLang="en-US" dirty="0"/>
              <a:t>考えや価値観です。ＡＩ生成文章をそのまま提出すると、内容が魅力的であっても評価が</a:t>
            </a:r>
            <a:endParaRPr kumimoji="1" lang="en-US" altLang="ja-JP" dirty="0"/>
          </a:p>
          <a:p>
            <a:pPr marL="252000"/>
            <a:r>
              <a:rPr kumimoji="1" lang="ja-JP" altLang="en-US" dirty="0"/>
              <a:t>下がる可能性があります。</a:t>
            </a:r>
          </a:p>
          <a:p>
            <a:pPr>
              <a:spcBef>
                <a:spcPts val="1200"/>
              </a:spcBef>
              <a:spcAft>
                <a:spcPts val="600"/>
              </a:spcAft>
            </a:pPr>
            <a:r>
              <a:rPr kumimoji="1" lang="en-US" altLang="ja-JP" dirty="0"/>
              <a:t>(2)</a:t>
            </a:r>
            <a:r>
              <a:rPr kumimoji="1" lang="ja-JP" altLang="en-US" dirty="0"/>
              <a:t> 生成ＡＩ活用の注意点</a:t>
            </a:r>
          </a:p>
          <a:p>
            <a:pPr marL="252000"/>
            <a:r>
              <a:rPr kumimoji="1" lang="ja-JP" altLang="en-US" dirty="0"/>
              <a:t>生成ＡＩは、「強みの整理」「エピソードの洗い出し」「言い換え表現の提案」</a:t>
            </a:r>
            <a:endParaRPr kumimoji="1" lang="en-US" altLang="ja-JP" dirty="0"/>
          </a:p>
          <a:p>
            <a:pPr marL="108000"/>
            <a:r>
              <a:rPr kumimoji="1" lang="ja-JP" altLang="en-US" dirty="0"/>
              <a:t>「読みやすい構成案の作成」といった作業をサポートする便利なツールです。</a:t>
            </a:r>
          </a:p>
          <a:p>
            <a:pPr marL="252000"/>
            <a:r>
              <a:rPr kumimoji="1" lang="ja-JP" altLang="en-US" dirty="0"/>
              <a:t>ＡＩを活用することで、自分では気づけなかった強みや視点が得られ、説得力のある文章に仕上げることができます。ただし、最終的な文章は必ず自分の言葉で仕上げることを</a:t>
            </a:r>
            <a:endParaRPr kumimoji="1" lang="en-US" altLang="ja-JP" dirty="0"/>
          </a:p>
          <a:p>
            <a:pPr marL="252000"/>
            <a:r>
              <a:rPr kumimoji="1" lang="ja-JP" altLang="en-US" dirty="0"/>
              <a:t>忘れないようにしましょう。</a:t>
            </a:r>
          </a:p>
        </p:txBody>
      </p:sp>
      <p:pic>
        <p:nvPicPr>
          <p:cNvPr id="8" name="コンテンツ プレースホルダー 7" descr="グラフィカル ユーザー インターフェイス, テキスト, アプリケーション, メール&#10;&#10;AI 生成コンテンツは誤りを含む可能性があります。">
            <a:extLst>
              <a:ext uri="{FF2B5EF4-FFF2-40B4-BE49-F238E27FC236}">
                <a16:creationId xmlns:a16="http://schemas.microsoft.com/office/drawing/2014/main" id="{54F61CE8-D74C-37DA-A97E-ADDC5C200CCB}"/>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41098" y="539750"/>
            <a:ext cx="6079066" cy="3419475"/>
          </a:xfrm>
          <a:ln w="12700">
            <a:solidFill>
              <a:schemeClr val="tx1">
                <a:lumMod val="50000"/>
                <a:lumOff val="50000"/>
              </a:schemeClr>
            </a:solidFill>
          </a:ln>
        </p:spPr>
      </p:pic>
    </p:spTree>
    <p:extLst>
      <p:ext uri="{BB962C8B-B14F-4D97-AF65-F5344CB8AC3E}">
        <p14:creationId xmlns:p14="http://schemas.microsoft.com/office/powerpoint/2010/main" val="1013389174"/>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コンテンツ プレースホルダー 5" descr="テキスト&#10;&#10;AI 生成コンテンツは誤りを含む可能性があります。">
            <a:extLst>
              <a:ext uri="{FF2B5EF4-FFF2-40B4-BE49-F238E27FC236}">
                <a16:creationId xmlns:a16="http://schemas.microsoft.com/office/drawing/2014/main" id="{C5AB7ACC-C9E5-A6A8-8197-27A67CF2988C}"/>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41098" y="539750"/>
            <a:ext cx="6079066" cy="3419475"/>
          </a:xfrm>
          <a:ln w="12700">
            <a:solidFill>
              <a:schemeClr val="tx1">
                <a:lumMod val="50000"/>
                <a:lumOff val="50000"/>
              </a:schemeClr>
            </a:solidFill>
          </a:ln>
        </p:spPr>
      </p:pic>
      <p:sp>
        <p:nvSpPr>
          <p:cNvPr id="3" name="スライド番号プレースホルダー 2">
            <a:extLst>
              <a:ext uri="{FF2B5EF4-FFF2-40B4-BE49-F238E27FC236}">
                <a16:creationId xmlns:a16="http://schemas.microsoft.com/office/drawing/2014/main" id="{44F23384-C3F0-6442-2718-A1EC686F2B41}"/>
              </a:ext>
            </a:extLst>
          </p:cNvPr>
          <p:cNvSpPr>
            <a:spLocks noGrp="1"/>
          </p:cNvSpPr>
          <p:nvPr>
            <p:ph type="sldNum" sz="quarter" idx="12"/>
          </p:nvPr>
        </p:nvSpPr>
        <p:spPr/>
        <p:txBody>
          <a:bodyPr/>
          <a:lstStyle/>
          <a:p>
            <a:fld id="{08A8686B-222E-49F5-A450-9BF1E4A06C74}" type="slidenum">
              <a:rPr kumimoji="1" lang="ja-JP" altLang="en-US" smtClean="0"/>
              <a:pPr/>
              <a:t>70</a:t>
            </a:fld>
            <a:endParaRPr kumimoji="1" lang="ja-JP" altLang="en-US" dirty="0"/>
          </a:p>
        </p:txBody>
      </p:sp>
      <p:sp>
        <p:nvSpPr>
          <p:cNvPr id="4" name="コンテンツ プレースホルダー 3">
            <a:extLst>
              <a:ext uri="{FF2B5EF4-FFF2-40B4-BE49-F238E27FC236}">
                <a16:creationId xmlns:a16="http://schemas.microsoft.com/office/drawing/2014/main" id="{4482F2C7-1F10-B758-E033-62107F9FA9B3}"/>
              </a:ext>
            </a:extLst>
          </p:cNvPr>
          <p:cNvSpPr>
            <a:spLocks noGrp="1"/>
          </p:cNvSpPr>
          <p:nvPr>
            <p:ph idx="13"/>
          </p:nvPr>
        </p:nvSpPr>
        <p:spPr/>
        <p:txBody>
          <a:bodyPr/>
          <a:lstStyle/>
          <a:p>
            <a:r>
              <a:rPr kumimoji="1" lang="ja-JP" altLang="en-US" dirty="0"/>
              <a:t>志望動機は、「自分の経験」と「自治体の仕事」がつながっているかが最も重要です。</a:t>
            </a:r>
          </a:p>
          <a:p>
            <a:pPr>
              <a:spcBef>
                <a:spcPts val="1200"/>
              </a:spcBef>
              <a:spcAft>
                <a:spcPts val="600"/>
              </a:spcAft>
            </a:pPr>
            <a:r>
              <a:rPr kumimoji="1" lang="en-US" altLang="ja-JP" dirty="0"/>
              <a:t>(1)</a:t>
            </a:r>
            <a:r>
              <a:rPr kumimoji="1" lang="ja-JP" altLang="en-US" dirty="0"/>
              <a:t> 悪い例の問題点</a:t>
            </a:r>
          </a:p>
          <a:p>
            <a:pPr marL="252000"/>
            <a:r>
              <a:rPr kumimoji="1" lang="ja-JP" altLang="en-US" dirty="0"/>
              <a:t>経験の内容が抽象的で具体性がない</a:t>
            </a:r>
          </a:p>
          <a:p>
            <a:pPr marL="252000"/>
            <a:r>
              <a:rPr kumimoji="1" lang="ja-JP" altLang="en-US" dirty="0"/>
              <a:t>何を感じ、何に気づいたかが不明</a:t>
            </a:r>
          </a:p>
          <a:p>
            <a:pPr marL="252000"/>
            <a:r>
              <a:rPr kumimoji="1" lang="ja-JP" altLang="en-US" dirty="0"/>
              <a:t>多くの受験生と同じパターンで差別化ができない</a:t>
            </a:r>
          </a:p>
          <a:p>
            <a:pPr>
              <a:spcBef>
                <a:spcPts val="1200"/>
              </a:spcBef>
              <a:spcAft>
                <a:spcPts val="600"/>
              </a:spcAft>
            </a:pPr>
            <a:r>
              <a:rPr kumimoji="1" lang="en-US" altLang="ja-JP" dirty="0"/>
              <a:t>(2)</a:t>
            </a:r>
            <a:r>
              <a:rPr kumimoji="1" lang="ja-JP" altLang="en-US" dirty="0"/>
              <a:t> 良い例のポイント</a:t>
            </a:r>
          </a:p>
          <a:p>
            <a:pPr marL="252000"/>
            <a:r>
              <a:rPr kumimoji="1" lang="ja-JP" altLang="en-US" dirty="0"/>
              <a:t>具体的経験　　→　実際に見聞きした事実が記載されている</a:t>
            </a:r>
          </a:p>
          <a:p>
            <a:pPr marL="252000"/>
            <a:r>
              <a:rPr kumimoji="1" lang="ja-JP" altLang="en-US" dirty="0"/>
              <a:t>課題の発見　　→　なぜ改善したいと思ったかが明確</a:t>
            </a:r>
          </a:p>
          <a:p>
            <a:pPr marL="252000"/>
            <a:r>
              <a:rPr kumimoji="1" lang="ja-JP" altLang="en-US" dirty="0"/>
              <a:t>行政との関連　→　行政での役割と貢献が示されている</a:t>
            </a:r>
          </a:p>
          <a:p>
            <a:pPr marL="252000"/>
            <a:r>
              <a:rPr kumimoji="1" lang="ja-JP" altLang="en-US" dirty="0"/>
              <a:t>説得力　　　　→　「自分にしか書けない理由」に</a:t>
            </a:r>
            <a:r>
              <a:rPr kumimoji="1" lang="ja-JP" altLang="en-US"/>
              <a:t>なっている</a:t>
            </a:r>
            <a:endParaRPr kumimoji="1" lang="ja-JP" altLang="en-US" dirty="0"/>
          </a:p>
          <a:p>
            <a:pPr>
              <a:spcBef>
                <a:spcPts val="1200"/>
              </a:spcBef>
              <a:spcAft>
                <a:spcPts val="600"/>
              </a:spcAft>
            </a:pPr>
            <a:r>
              <a:rPr kumimoji="1" lang="en-US" altLang="ja-JP" dirty="0"/>
              <a:t>(3)</a:t>
            </a:r>
            <a:r>
              <a:rPr kumimoji="1" lang="ja-JP" altLang="en-US" dirty="0"/>
              <a:t> 志望理由を書くときの基本ステップ</a:t>
            </a:r>
          </a:p>
          <a:p>
            <a:pPr marL="252000"/>
            <a:r>
              <a:rPr lang="ja-JP" altLang="en-US" dirty="0"/>
              <a:t>・</a:t>
            </a:r>
            <a:r>
              <a:rPr kumimoji="1" lang="ja-JP" altLang="en-US" dirty="0"/>
              <a:t>自分の経験を具体的に述べる</a:t>
            </a:r>
          </a:p>
          <a:p>
            <a:pPr marL="252000"/>
            <a:r>
              <a:rPr kumimoji="1" lang="ja-JP" altLang="en-US" dirty="0"/>
              <a:t>・その経験から気づいた課題・問題を示す</a:t>
            </a:r>
          </a:p>
          <a:p>
            <a:pPr marL="252000">
              <a:spcAft>
                <a:spcPts val="1200"/>
              </a:spcAft>
            </a:pPr>
            <a:r>
              <a:rPr kumimoji="1" lang="ja-JP" altLang="en-US" dirty="0"/>
              <a:t>・行政の立場でどのように貢献したいかを書く</a:t>
            </a:r>
          </a:p>
          <a:p>
            <a:r>
              <a:rPr kumimoji="1" lang="ja-JP" altLang="en-US" dirty="0"/>
              <a:t>この流れを押さえると、「あなたにしか書けない志望理由」 が完成します。</a:t>
            </a:r>
          </a:p>
          <a:p>
            <a:endParaRPr kumimoji="1" lang="ja-JP" altLang="en-US" dirty="0"/>
          </a:p>
        </p:txBody>
      </p:sp>
    </p:spTree>
    <p:extLst>
      <p:ext uri="{BB962C8B-B14F-4D97-AF65-F5344CB8AC3E}">
        <p14:creationId xmlns:p14="http://schemas.microsoft.com/office/powerpoint/2010/main" val="2190932419"/>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コンテンツ プレースホルダー 5" descr="テキスト&#10;&#10;AI 生成コンテンツは誤りを含む可能性があります。">
            <a:extLst>
              <a:ext uri="{FF2B5EF4-FFF2-40B4-BE49-F238E27FC236}">
                <a16:creationId xmlns:a16="http://schemas.microsoft.com/office/drawing/2014/main" id="{038DE676-5B42-082F-30F9-23338BFAE1DD}"/>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41098" y="539750"/>
            <a:ext cx="6079066" cy="3419475"/>
          </a:xfrm>
          <a:ln w="12700">
            <a:solidFill>
              <a:schemeClr val="tx1">
                <a:lumMod val="50000"/>
                <a:lumOff val="50000"/>
              </a:schemeClr>
            </a:solidFill>
          </a:ln>
        </p:spPr>
      </p:pic>
      <p:sp>
        <p:nvSpPr>
          <p:cNvPr id="3" name="スライド番号プレースホルダー 2">
            <a:extLst>
              <a:ext uri="{FF2B5EF4-FFF2-40B4-BE49-F238E27FC236}">
                <a16:creationId xmlns:a16="http://schemas.microsoft.com/office/drawing/2014/main" id="{572EA642-397A-AE24-416C-380187E0A144}"/>
              </a:ext>
            </a:extLst>
          </p:cNvPr>
          <p:cNvSpPr>
            <a:spLocks noGrp="1"/>
          </p:cNvSpPr>
          <p:nvPr>
            <p:ph type="sldNum" sz="quarter" idx="12"/>
          </p:nvPr>
        </p:nvSpPr>
        <p:spPr/>
        <p:txBody>
          <a:bodyPr/>
          <a:lstStyle/>
          <a:p>
            <a:fld id="{08A8686B-222E-49F5-A450-9BF1E4A06C74}" type="slidenum">
              <a:rPr kumimoji="1" lang="ja-JP" altLang="en-US" smtClean="0"/>
              <a:pPr/>
              <a:t>71</a:t>
            </a:fld>
            <a:endParaRPr kumimoji="1" lang="ja-JP" altLang="en-US" dirty="0"/>
          </a:p>
        </p:txBody>
      </p:sp>
      <p:sp>
        <p:nvSpPr>
          <p:cNvPr id="4" name="コンテンツ プレースホルダー 3">
            <a:extLst>
              <a:ext uri="{FF2B5EF4-FFF2-40B4-BE49-F238E27FC236}">
                <a16:creationId xmlns:a16="http://schemas.microsoft.com/office/drawing/2014/main" id="{41476AFE-1C60-A50A-676D-07495AF1AB73}"/>
              </a:ext>
            </a:extLst>
          </p:cNvPr>
          <p:cNvSpPr>
            <a:spLocks noGrp="1"/>
          </p:cNvSpPr>
          <p:nvPr>
            <p:ph idx="13"/>
          </p:nvPr>
        </p:nvSpPr>
        <p:spPr/>
        <p:txBody>
          <a:bodyPr/>
          <a:lstStyle/>
          <a:p>
            <a:pPr>
              <a:spcAft>
                <a:spcPts val="600"/>
              </a:spcAft>
            </a:pPr>
            <a:r>
              <a:rPr kumimoji="1" lang="en-US" altLang="ja-JP" dirty="0"/>
              <a:t>(1)</a:t>
            </a:r>
            <a:r>
              <a:rPr kumimoji="1" lang="ja-JP" altLang="en-US" dirty="0"/>
              <a:t> 何を書けばよいかわからないときのＡＩ活用</a:t>
            </a:r>
          </a:p>
          <a:p>
            <a:pPr marL="252000"/>
            <a:r>
              <a:rPr kumimoji="1" lang="ja-JP" altLang="en-US" dirty="0"/>
              <a:t>まずは、自分の経験やエピソードをそのままＡＩに入力するところから</a:t>
            </a:r>
            <a:r>
              <a:rPr lang="ja-JP" altLang="en-US" dirty="0"/>
              <a:t>はじ</a:t>
            </a:r>
            <a:r>
              <a:rPr kumimoji="1" lang="ja-JP" altLang="en-US" dirty="0"/>
              <a:t>めましょう。</a:t>
            </a:r>
            <a:endParaRPr lang="en-US" altLang="ja-JP" dirty="0"/>
          </a:p>
          <a:p>
            <a:pPr marL="252000"/>
            <a:r>
              <a:rPr kumimoji="1" lang="ja-JP" altLang="en-US" dirty="0"/>
              <a:t>ＡＩが深掘りすることで、「強み」「課題」「工夫」など、自分では見えなかったポイントが浮き上がります。</a:t>
            </a:r>
          </a:p>
          <a:p>
            <a:pPr>
              <a:spcBef>
                <a:spcPts val="1200"/>
              </a:spcBef>
              <a:spcAft>
                <a:spcPts val="600"/>
              </a:spcAft>
            </a:pPr>
            <a:r>
              <a:rPr kumimoji="1" lang="en-US" altLang="ja-JP" dirty="0"/>
              <a:t>(2)</a:t>
            </a:r>
            <a:r>
              <a:rPr kumimoji="1" lang="ja-JP" altLang="en-US" dirty="0"/>
              <a:t> 文章がある程度まとまった段階でのＡＩ活用</a:t>
            </a:r>
          </a:p>
          <a:p>
            <a:pPr marL="252000"/>
            <a:r>
              <a:rPr kumimoji="1" lang="ja-JP" altLang="en-US" dirty="0"/>
              <a:t>次の段階では、文章の添削をＡＩに依頼します。ＡＩは「構成」「読みやすさ」</a:t>
            </a:r>
            <a:endParaRPr kumimoji="1" lang="en-US" altLang="ja-JP" dirty="0"/>
          </a:p>
          <a:p>
            <a:pPr marL="252000"/>
            <a:r>
              <a:rPr kumimoji="1" lang="ja-JP" altLang="en-US" dirty="0"/>
              <a:t>「表現の改善」「説得力」などを指摘できます。</a:t>
            </a:r>
          </a:p>
          <a:p>
            <a:pPr marL="252000"/>
            <a:r>
              <a:rPr kumimoji="1" lang="ja-JP" altLang="en-US" dirty="0"/>
              <a:t>ただし、ＡＩの修正を そのまま採用しないことが重要 です。ＡＩが修正した内容を</a:t>
            </a:r>
            <a:endParaRPr kumimoji="1" lang="en-US" altLang="ja-JP" dirty="0"/>
          </a:p>
          <a:p>
            <a:pPr marL="252000"/>
            <a:r>
              <a:rPr kumimoji="1" lang="ja-JP" altLang="en-US" dirty="0"/>
              <a:t>そのまま使うと、自分らしさが失われたり、実体験と合わない表現になったり、</a:t>
            </a:r>
            <a:endParaRPr kumimoji="1" lang="en-US" altLang="ja-JP" dirty="0"/>
          </a:p>
          <a:p>
            <a:pPr marL="252000"/>
            <a:r>
              <a:rPr kumimoji="1" lang="ja-JP" altLang="en-US" dirty="0"/>
              <a:t>ＡＩ独特の文章になってしまったりといった問題が起こる可能性があります。</a:t>
            </a:r>
          </a:p>
          <a:p>
            <a:pPr>
              <a:spcBef>
                <a:spcPts val="1200"/>
              </a:spcBef>
              <a:spcAft>
                <a:spcPts val="600"/>
              </a:spcAft>
            </a:pPr>
            <a:r>
              <a:rPr kumimoji="1" lang="en-US" altLang="ja-JP" dirty="0"/>
              <a:t>(3)</a:t>
            </a:r>
            <a:r>
              <a:rPr kumimoji="1" lang="ja-JP" altLang="en-US" dirty="0"/>
              <a:t> 最終的な表現は必ず自分で決める</a:t>
            </a:r>
          </a:p>
          <a:p>
            <a:pPr marL="252000"/>
            <a:r>
              <a:rPr kumimoji="1" lang="ja-JP" altLang="en-US" dirty="0"/>
              <a:t>ＡＩの添削はあくまで“参考材料”として活用し、最終的な文章は自分の言葉で整える</a:t>
            </a:r>
            <a:endParaRPr kumimoji="1" lang="en-US" altLang="ja-JP" dirty="0"/>
          </a:p>
          <a:p>
            <a:pPr marL="252000"/>
            <a:r>
              <a:rPr kumimoji="1" lang="ja-JP" altLang="en-US" dirty="0"/>
              <a:t>ことが最も重要です。</a:t>
            </a:r>
          </a:p>
          <a:p>
            <a:endParaRPr kumimoji="1" lang="ja-JP" altLang="en-US" dirty="0"/>
          </a:p>
        </p:txBody>
      </p:sp>
    </p:spTree>
    <p:extLst>
      <p:ext uri="{BB962C8B-B14F-4D97-AF65-F5344CB8AC3E}">
        <p14:creationId xmlns:p14="http://schemas.microsoft.com/office/powerpoint/2010/main" val="3073079841"/>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コンテンツ プレースホルダー 5" descr="グラフィカル ユーザー インターフェイス, テキスト&#10;&#10;AI 生成コンテンツは誤りを含む可能性があります。">
            <a:extLst>
              <a:ext uri="{FF2B5EF4-FFF2-40B4-BE49-F238E27FC236}">
                <a16:creationId xmlns:a16="http://schemas.microsoft.com/office/drawing/2014/main" id="{88098014-63DF-48E9-7280-C59DBBAFD254}"/>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41098" y="539750"/>
            <a:ext cx="6079066" cy="3419475"/>
          </a:xfrm>
          <a:ln w="12700">
            <a:solidFill>
              <a:schemeClr val="tx1">
                <a:lumMod val="50000"/>
                <a:lumOff val="50000"/>
              </a:schemeClr>
            </a:solidFill>
          </a:ln>
        </p:spPr>
      </p:pic>
      <p:sp>
        <p:nvSpPr>
          <p:cNvPr id="3" name="スライド番号プレースホルダー 2">
            <a:extLst>
              <a:ext uri="{FF2B5EF4-FFF2-40B4-BE49-F238E27FC236}">
                <a16:creationId xmlns:a16="http://schemas.microsoft.com/office/drawing/2014/main" id="{BACFD741-0451-C728-27D6-65803F8F444C}"/>
              </a:ext>
            </a:extLst>
          </p:cNvPr>
          <p:cNvSpPr>
            <a:spLocks noGrp="1"/>
          </p:cNvSpPr>
          <p:nvPr>
            <p:ph type="sldNum" sz="quarter" idx="12"/>
          </p:nvPr>
        </p:nvSpPr>
        <p:spPr/>
        <p:txBody>
          <a:bodyPr/>
          <a:lstStyle/>
          <a:p>
            <a:fld id="{08A8686B-222E-49F5-A450-9BF1E4A06C74}" type="slidenum">
              <a:rPr kumimoji="1" lang="ja-JP" altLang="en-US" smtClean="0"/>
              <a:pPr/>
              <a:t>72</a:t>
            </a:fld>
            <a:endParaRPr kumimoji="1" lang="ja-JP" altLang="en-US" dirty="0"/>
          </a:p>
        </p:txBody>
      </p:sp>
      <p:sp>
        <p:nvSpPr>
          <p:cNvPr id="4" name="コンテンツ プレースホルダー 3">
            <a:extLst>
              <a:ext uri="{FF2B5EF4-FFF2-40B4-BE49-F238E27FC236}">
                <a16:creationId xmlns:a16="http://schemas.microsoft.com/office/drawing/2014/main" id="{E3C7F321-0657-1B1F-3C5B-FB2B1AEF1AC2}"/>
              </a:ext>
            </a:extLst>
          </p:cNvPr>
          <p:cNvSpPr>
            <a:spLocks noGrp="1"/>
          </p:cNvSpPr>
          <p:nvPr>
            <p:ph idx="13"/>
          </p:nvPr>
        </p:nvSpPr>
        <p:spPr/>
        <p:txBody>
          <a:bodyPr/>
          <a:lstStyle/>
          <a:p>
            <a:endParaRPr kumimoji="1" lang="ja-JP" altLang="en-US"/>
          </a:p>
        </p:txBody>
      </p:sp>
    </p:spTree>
    <p:extLst>
      <p:ext uri="{BB962C8B-B14F-4D97-AF65-F5344CB8AC3E}">
        <p14:creationId xmlns:p14="http://schemas.microsoft.com/office/powerpoint/2010/main" val="105859238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B56F2985-744D-CE7D-B58B-2C793CEC8E88}"/>
              </a:ext>
            </a:extLst>
          </p:cNvPr>
          <p:cNvSpPr>
            <a:spLocks noGrp="1"/>
          </p:cNvSpPr>
          <p:nvPr>
            <p:ph type="sldNum" sz="quarter" idx="12"/>
          </p:nvPr>
        </p:nvSpPr>
        <p:spPr/>
        <p:txBody>
          <a:bodyPr/>
          <a:lstStyle/>
          <a:p>
            <a:fld id="{08A8686B-222E-49F5-A450-9BF1E4A06C74}" type="slidenum">
              <a:rPr kumimoji="1" lang="ja-JP" altLang="en-US" smtClean="0"/>
              <a:pPr/>
              <a:t>73</a:t>
            </a:fld>
            <a:endParaRPr kumimoji="1" lang="ja-JP" altLang="en-US" dirty="0"/>
          </a:p>
        </p:txBody>
      </p:sp>
      <p:sp>
        <p:nvSpPr>
          <p:cNvPr id="4" name="コンテンツ プレースホルダー 3">
            <a:extLst>
              <a:ext uri="{FF2B5EF4-FFF2-40B4-BE49-F238E27FC236}">
                <a16:creationId xmlns:a16="http://schemas.microsoft.com/office/drawing/2014/main" id="{61B24DF8-5162-2235-F490-B0B37E9E66D5}"/>
              </a:ext>
            </a:extLst>
          </p:cNvPr>
          <p:cNvSpPr>
            <a:spLocks noGrp="1"/>
          </p:cNvSpPr>
          <p:nvPr>
            <p:ph idx="13"/>
          </p:nvPr>
        </p:nvSpPr>
        <p:spPr>
          <a:xfrm>
            <a:off x="720000" y="4208688"/>
            <a:ext cx="6120000" cy="5783037"/>
          </a:xfrm>
        </p:spPr>
        <p:txBody>
          <a:bodyPr/>
          <a:lstStyle/>
          <a:p>
            <a:pPr>
              <a:spcAft>
                <a:spcPts val="1200"/>
              </a:spcAft>
            </a:pPr>
            <a:r>
              <a:rPr kumimoji="1" lang="ja-JP" altLang="en-US" dirty="0"/>
              <a:t>近年、全国の自治体で生成ＡＩの導入が進んでいます。これまでは民間企業での活用が中心でしたが、現在は行政の現場でもＡＩが本格的に使われ始めています。すでに先進的な自治体では、生成ＡＩを活用した取り組みが 具体的な業務改善や成果に結びついています。</a:t>
            </a:r>
          </a:p>
          <a:p>
            <a:r>
              <a:rPr lang="ja-JP" altLang="en-US" dirty="0"/>
              <a:t>■ </a:t>
            </a:r>
            <a:r>
              <a:rPr kumimoji="1" lang="ja-JP" altLang="en-US" dirty="0"/>
              <a:t>自治体の主な活用例</a:t>
            </a:r>
          </a:p>
          <a:p>
            <a:pPr marL="180000">
              <a:spcBef>
                <a:spcPts val="600"/>
              </a:spcBef>
              <a:spcAft>
                <a:spcPts val="600"/>
              </a:spcAft>
            </a:pPr>
            <a:r>
              <a:rPr kumimoji="1" lang="en-US" altLang="ja-JP" dirty="0"/>
              <a:t>(1)</a:t>
            </a:r>
            <a:r>
              <a:rPr kumimoji="1" lang="ja-JP" altLang="en-US" dirty="0"/>
              <a:t> 文書作成・議事録作成</a:t>
            </a:r>
          </a:p>
          <a:p>
            <a:pPr marL="432000"/>
            <a:r>
              <a:rPr kumimoji="1" lang="ja-JP" altLang="en-US" dirty="0"/>
              <a:t>・文書のたたき台作成</a:t>
            </a:r>
          </a:p>
          <a:p>
            <a:pPr marL="432000">
              <a:spcAft>
                <a:spcPts val="600"/>
              </a:spcAft>
            </a:pPr>
            <a:r>
              <a:rPr kumimoji="1" lang="ja-JP" altLang="en-US" dirty="0"/>
              <a:t>・議事録の要約・整理</a:t>
            </a:r>
          </a:p>
          <a:p>
            <a:pPr marL="432000"/>
            <a:r>
              <a:rPr lang="ja-JP" altLang="en-US" dirty="0"/>
              <a:t>　</a:t>
            </a:r>
            <a:r>
              <a:rPr kumimoji="1" lang="ja-JP" altLang="en-US" dirty="0"/>
              <a:t>→ 文書作成にかかる時間を大幅に短縮し、職員が本来の業務に集中できるように</a:t>
            </a:r>
            <a:endParaRPr kumimoji="1" lang="en-US" altLang="ja-JP" dirty="0"/>
          </a:p>
          <a:p>
            <a:pPr marL="432000">
              <a:spcAft>
                <a:spcPts val="1200"/>
              </a:spcAft>
            </a:pPr>
            <a:r>
              <a:rPr lang="ja-JP" altLang="en-US" dirty="0"/>
              <a:t>　　 な</a:t>
            </a:r>
            <a:r>
              <a:rPr kumimoji="1" lang="ja-JP" altLang="en-US" dirty="0"/>
              <a:t>っています。</a:t>
            </a:r>
          </a:p>
          <a:p>
            <a:pPr marL="180000">
              <a:spcAft>
                <a:spcPts val="600"/>
              </a:spcAft>
            </a:pPr>
            <a:r>
              <a:rPr kumimoji="1" lang="en-US" altLang="ja-JP" dirty="0"/>
              <a:t>(2)</a:t>
            </a:r>
            <a:r>
              <a:rPr kumimoji="1" lang="ja-JP" altLang="en-US" dirty="0"/>
              <a:t> 住民からの問い合わせ対応（チャットボット）</a:t>
            </a:r>
          </a:p>
          <a:p>
            <a:pPr marL="432000"/>
            <a:r>
              <a:rPr kumimoji="1" lang="ja-JP" altLang="en-US" dirty="0"/>
              <a:t>・よくある質問への自動応答</a:t>
            </a:r>
          </a:p>
          <a:p>
            <a:pPr marL="432000">
              <a:spcAft>
                <a:spcPts val="600"/>
              </a:spcAft>
            </a:pPr>
            <a:r>
              <a:rPr kumimoji="1" lang="ja-JP" altLang="en-US" dirty="0"/>
              <a:t>・</a:t>
            </a:r>
            <a:r>
              <a:rPr kumimoji="1" lang="en-US" altLang="ja-JP" dirty="0"/>
              <a:t>24</a:t>
            </a:r>
            <a:r>
              <a:rPr kumimoji="1" lang="ja-JP" altLang="en-US" dirty="0"/>
              <a:t>時間対応の仕組みづくり</a:t>
            </a:r>
          </a:p>
          <a:p>
            <a:pPr marL="432000"/>
            <a:r>
              <a:rPr lang="ja-JP" altLang="en-US" dirty="0"/>
              <a:t>　</a:t>
            </a:r>
            <a:r>
              <a:rPr kumimoji="1" lang="ja-JP" altLang="en-US" dirty="0"/>
              <a:t>→ 窓口や電話の負担軽減と、住民サービスの向上につながっています。</a:t>
            </a:r>
          </a:p>
          <a:p>
            <a:pPr marL="180000">
              <a:spcBef>
                <a:spcPts val="1200"/>
              </a:spcBef>
              <a:spcAft>
                <a:spcPts val="600"/>
              </a:spcAft>
            </a:pPr>
            <a:r>
              <a:rPr kumimoji="1" lang="en-US" altLang="ja-JP" dirty="0"/>
              <a:t>(3)</a:t>
            </a:r>
            <a:r>
              <a:rPr kumimoji="1" lang="ja-JP" altLang="en-US" dirty="0"/>
              <a:t> 多言語対応による外国人住民のサポート</a:t>
            </a:r>
          </a:p>
          <a:p>
            <a:pPr marL="432000"/>
            <a:r>
              <a:rPr kumimoji="1" lang="ja-JP" altLang="en-US" dirty="0"/>
              <a:t>・翻訳機能を用いた相談対応</a:t>
            </a:r>
          </a:p>
          <a:p>
            <a:pPr marL="432000">
              <a:spcAft>
                <a:spcPts val="600"/>
              </a:spcAft>
            </a:pPr>
            <a:r>
              <a:rPr kumimoji="1" lang="ja-JP" altLang="en-US" dirty="0"/>
              <a:t>・多言語の案内文書の作成支援</a:t>
            </a:r>
          </a:p>
          <a:p>
            <a:pPr marL="432000"/>
            <a:r>
              <a:rPr kumimoji="1" lang="ja-JP" altLang="en-US" dirty="0"/>
              <a:t>　→ 外国人住民とのコミュニケーションが円滑になり、暮らしやすい地域づくりに</a:t>
            </a:r>
            <a:endParaRPr kumimoji="1" lang="en-US" altLang="ja-JP" dirty="0"/>
          </a:p>
          <a:p>
            <a:pPr marL="432000"/>
            <a:r>
              <a:rPr lang="ja-JP" altLang="en-US" dirty="0"/>
              <a:t>　　 </a:t>
            </a:r>
            <a:r>
              <a:rPr kumimoji="1" lang="ja-JP" altLang="en-US" dirty="0"/>
              <a:t>貢献しています。</a:t>
            </a:r>
          </a:p>
          <a:p>
            <a:pPr marL="180000">
              <a:spcBef>
                <a:spcPts val="1200"/>
              </a:spcBef>
              <a:spcAft>
                <a:spcPts val="600"/>
              </a:spcAft>
            </a:pPr>
            <a:r>
              <a:rPr kumimoji="1" lang="en-US" altLang="ja-JP" dirty="0"/>
              <a:t>(4)</a:t>
            </a:r>
            <a:r>
              <a:rPr kumimoji="1" lang="ja-JP" altLang="en-US" dirty="0"/>
              <a:t> 道路・施設点検での画像解析</a:t>
            </a:r>
          </a:p>
          <a:p>
            <a:pPr marL="432000"/>
            <a:r>
              <a:rPr kumimoji="1" lang="ja-JP" altLang="en-US" dirty="0"/>
              <a:t>・道路のひび割れ・老朽化の自動検知</a:t>
            </a:r>
          </a:p>
          <a:p>
            <a:pPr marL="432000">
              <a:spcAft>
                <a:spcPts val="600"/>
              </a:spcAft>
            </a:pPr>
            <a:r>
              <a:rPr kumimoji="1" lang="ja-JP" altLang="en-US" dirty="0"/>
              <a:t>・橋梁や公共施設の劣化判定の補助</a:t>
            </a:r>
          </a:p>
          <a:p>
            <a:pPr marL="432000"/>
            <a:r>
              <a:rPr lang="ja-JP" altLang="en-US" dirty="0"/>
              <a:t>　</a:t>
            </a:r>
            <a:r>
              <a:rPr kumimoji="1" lang="ja-JP" altLang="en-US" dirty="0"/>
              <a:t>→ 安全性の向上と、点検業務の効率化につながっています。</a:t>
            </a:r>
          </a:p>
          <a:p>
            <a:endParaRPr kumimoji="1" lang="ja-JP" altLang="en-US" dirty="0"/>
          </a:p>
        </p:txBody>
      </p:sp>
      <p:pic>
        <p:nvPicPr>
          <p:cNvPr id="8" name="コンテンツ プレースホルダー 7" descr="テキスト&#10;&#10;AI 生成コンテンツは誤りを含む可能性があります。">
            <a:extLst>
              <a:ext uri="{FF2B5EF4-FFF2-40B4-BE49-F238E27FC236}">
                <a16:creationId xmlns:a16="http://schemas.microsoft.com/office/drawing/2014/main" id="{75324E55-D070-BED5-76BE-DFDAC1C315E5}"/>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41098" y="539750"/>
            <a:ext cx="6079066" cy="3419475"/>
          </a:xfrm>
          <a:ln w="12700">
            <a:solidFill>
              <a:schemeClr val="tx1">
                <a:lumMod val="50000"/>
                <a:lumOff val="50000"/>
              </a:schemeClr>
            </a:solidFill>
          </a:ln>
        </p:spPr>
      </p:pic>
    </p:spTree>
    <p:extLst>
      <p:ext uri="{BB962C8B-B14F-4D97-AF65-F5344CB8AC3E}">
        <p14:creationId xmlns:p14="http://schemas.microsoft.com/office/powerpoint/2010/main" val="301333201"/>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31D5F5-DCF0-DC59-F31A-706B505C75CF}"/>
            </a:ext>
          </a:extLst>
        </p:cNvPr>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39390046-ACE4-7042-E8F7-E78E5511ED3A}"/>
              </a:ext>
            </a:extLst>
          </p:cNvPr>
          <p:cNvSpPr>
            <a:spLocks noGrp="1"/>
          </p:cNvSpPr>
          <p:nvPr>
            <p:ph type="sldNum" sz="quarter" idx="12"/>
          </p:nvPr>
        </p:nvSpPr>
        <p:spPr/>
        <p:txBody>
          <a:bodyPr/>
          <a:lstStyle/>
          <a:p>
            <a:fld id="{08A8686B-222E-49F5-A450-9BF1E4A06C74}" type="slidenum">
              <a:rPr kumimoji="1" lang="ja-JP" altLang="en-US" smtClean="0"/>
              <a:pPr/>
              <a:t>74</a:t>
            </a:fld>
            <a:endParaRPr kumimoji="1" lang="ja-JP" altLang="en-US" dirty="0"/>
          </a:p>
        </p:txBody>
      </p:sp>
      <p:sp>
        <p:nvSpPr>
          <p:cNvPr id="4" name="コンテンツ プレースホルダー 3">
            <a:extLst>
              <a:ext uri="{FF2B5EF4-FFF2-40B4-BE49-F238E27FC236}">
                <a16:creationId xmlns:a16="http://schemas.microsoft.com/office/drawing/2014/main" id="{1727A4F0-28DC-FEC7-611E-256B75B317C7}"/>
              </a:ext>
            </a:extLst>
          </p:cNvPr>
          <p:cNvSpPr>
            <a:spLocks noGrp="1"/>
          </p:cNvSpPr>
          <p:nvPr>
            <p:ph idx="13"/>
          </p:nvPr>
        </p:nvSpPr>
        <p:spPr/>
        <p:txBody>
          <a:bodyPr/>
          <a:lstStyle/>
          <a:p>
            <a:pPr>
              <a:spcAft>
                <a:spcPts val="600"/>
              </a:spcAft>
            </a:pPr>
            <a:r>
              <a:rPr kumimoji="1" lang="ja-JP" altLang="en-US" dirty="0"/>
              <a:t>■ 自治体が生成ＡＩに期待している役割</a:t>
            </a:r>
          </a:p>
          <a:p>
            <a:pPr marL="180000"/>
            <a:r>
              <a:rPr kumimoji="1" lang="ja-JP" altLang="en-US" dirty="0"/>
              <a:t>生成ＡＩは、単に「作業を楽にするツール」というだけではありません。自治体が抱える「職員数の減少」「高齢化、人口減少」「多様な行政ニーズへの対応」など大きな課題の</a:t>
            </a:r>
            <a:endParaRPr kumimoji="1" lang="en-US" altLang="ja-JP" dirty="0"/>
          </a:p>
          <a:p>
            <a:pPr marL="180000">
              <a:spcAft>
                <a:spcPts val="600"/>
              </a:spcAft>
            </a:pPr>
            <a:r>
              <a:rPr kumimoji="1" lang="ja-JP" altLang="en-US" dirty="0"/>
              <a:t>解決にも寄与すると期待されています。</a:t>
            </a:r>
          </a:p>
          <a:p>
            <a:pPr marL="180000"/>
            <a:r>
              <a:rPr kumimoji="1" lang="ja-JP" altLang="en-US" dirty="0"/>
              <a:t>今後は、ＡＩを使いこなせる職員のニーズがさらに高まっていくと考えられます。</a:t>
            </a:r>
            <a:endParaRPr kumimoji="1" lang="en-US" altLang="ja-JP" dirty="0"/>
          </a:p>
          <a:p>
            <a:pPr marL="180000"/>
            <a:r>
              <a:rPr kumimoji="1" lang="ja-JP" altLang="en-US" dirty="0"/>
              <a:t>皆さんが学んでいるＡＩの知識やスキルは、公務員として働くうえで確実に役立つ土台と</a:t>
            </a:r>
            <a:endParaRPr kumimoji="1" lang="en-US" altLang="ja-JP" dirty="0"/>
          </a:p>
          <a:p>
            <a:pPr marL="180000"/>
            <a:r>
              <a:rPr kumimoji="1" lang="ja-JP" altLang="en-US" dirty="0"/>
              <a:t>なります。</a:t>
            </a:r>
          </a:p>
          <a:p>
            <a:endParaRPr kumimoji="1" lang="ja-JP" altLang="en-US" dirty="0"/>
          </a:p>
        </p:txBody>
      </p:sp>
      <p:pic>
        <p:nvPicPr>
          <p:cNvPr id="8" name="コンテンツ プレースホルダー 7" descr="テキスト&#10;&#10;AI 生成コンテンツは誤りを含む可能性があります。">
            <a:extLst>
              <a:ext uri="{FF2B5EF4-FFF2-40B4-BE49-F238E27FC236}">
                <a16:creationId xmlns:a16="http://schemas.microsoft.com/office/drawing/2014/main" id="{FC7EFD05-58FC-87D8-0CC9-BC1904ABD567}"/>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41098" y="539750"/>
            <a:ext cx="6079066" cy="3419475"/>
          </a:xfrm>
          <a:ln w="12700">
            <a:solidFill>
              <a:schemeClr val="tx1">
                <a:lumMod val="50000"/>
                <a:lumOff val="50000"/>
              </a:schemeClr>
            </a:solidFill>
          </a:ln>
        </p:spPr>
      </p:pic>
    </p:spTree>
    <p:extLst>
      <p:ext uri="{BB962C8B-B14F-4D97-AF65-F5344CB8AC3E}">
        <p14:creationId xmlns:p14="http://schemas.microsoft.com/office/powerpoint/2010/main" val="1547429860"/>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コンテンツ プレースホルダー 5" descr="テキスト&#10;&#10;AI 生成コンテンツは誤りを含む可能性があります。">
            <a:extLst>
              <a:ext uri="{FF2B5EF4-FFF2-40B4-BE49-F238E27FC236}">
                <a16:creationId xmlns:a16="http://schemas.microsoft.com/office/drawing/2014/main" id="{B6CFB1FC-2AD5-F199-7B1A-46130DB3BA20}"/>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41098" y="539750"/>
            <a:ext cx="6079066" cy="3419475"/>
          </a:xfrm>
          <a:ln w="12700">
            <a:solidFill>
              <a:schemeClr val="tx1">
                <a:lumMod val="50000"/>
                <a:lumOff val="50000"/>
              </a:schemeClr>
            </a:solidFill>
          </a:ln>
        </p:spPr>
      </p:pic>
      <p:sp>
        <p:nvSpPr>
          <p:cNvPr id="3" name="スライド番号プレースホルダー 2">
            <a:extLst>
              <a:ext uri="{FF2B5EF4-FFF2-40B4-BE49-F238E27FC236}">
                <a16:creationId xmlns:a16="http://schemas.microsoft.com/office/drawing/2014/main" id="{C7AF930E-9CB9-8452-E318-C258522DAB7E}"/>
              </a:ext>
            </a:extLst>
          </p:cNvPr>
          <p:cNvSpPr>
            <a:spLocks noGrp="1"/>
          </p:cNvSpPr>
          <p:nvPr>
            <p:ph type="sldNum" sz="quarter" idx="12"/>
          </p:nvPr>
        </p:nvSpPr>
        <p:spPr/>
        <p:txBody>
          <a:bodyPr/>
          <a:lstStyle/>
          <a:p>
            <a:fld id="{08A8686B-222E-49F5-A450-9BF1E4A06C74}" type="slidenum">
              <a:rPr kumimoji="1" lang="ja-JP" altLang="en-US" smtClean="0"/>
              <a:pPr/>
              <a:t>75</a:t>
            </a:fld>
            <a:endParaRPr kumimoji="1" lang="ja-JP" altLang="en-US" dirty="0"/>
          </a:p>
        </p:txBody>
      </p:sp>
      <p:sp>
        <p:nvSpPr>
          <p:cNvPr id="4" name="コンテンツ プレースホルダー 3">
            <a:extLst>
              <a:ext uri="{FF2B5EF4-FFF2-40B4-BE49-F238E27FC236}">
                <a16:creationId xmlns:a16="http://schemas.microsoft.com/office/drawing/2014/main" id="{78C7A0C6-D27F-3A86-D51A-234D43172266}"/>
              </a:ext>
            </a:extLst>
          </p:cNvPr>
          <p:cNvSpPr>
            <a:spLocks noGrp="1"/>
          </p:cNvSpPr>
          <p:nvPr>
            <p:ph idx="13"/>
          </p:nvPr>
        </p:nvSpPr>
        <p:spPr/>
        <p:txBody>
          <a:bodyPr/>
          <a:lstStyle/>
          <a:p>
            <a:pPr>
              <a:spcAft>
                <a:spcPts val="600"/>
              </a:spcAft>
            </a:pPr>
            <a:r>
              <a:rPr kumimoji="1" lang="en-US" altLang="ja-JP" dirty="0"/>
              <a:t>(1)</a:t>
            </a:r>
            <a:r>
              <a:rPr kumimoji="1" lang="ja-JP" altLang="en-US" dirty="0"/>
              <a:t> 概要</a:t>
            </a:r>
          </a:p>
          <a:p>
            <a:pPr marL="252000"/>
            <a:r>
              <a:rPr kumimoji="1" lang="ja-JP" altLang="en-US" dirty="0"/>
              <a:t>横須賀市では、</a:t>
            </a:r>
            <a:r>
              <a:rPr kumimoji="1" lang="en-US" altLang="ja-JP" dirty="0"/>
              <a:t>2023</a:t>
            </a:r>
            <a:r>
              <a:rPr kumimoji="1" lang="ja-JP" altLang="en-US" dirty="0"/>
              <a:t>年</a:t>
            </a:r>
            <a:r>
              <a:rPr kumimoji="1" lang="en-US" altLang="ja-JP" dirty="0"/>
              <a:t>(</a:t>
            </a:r>
            <a:r>
              <a:rPr kumimoji="1" lang="ja-JP" altLang="en-US" dirty="0"/>
              <a:t>令和</a:t>
            </a:r>
            <a:r>
              <a:rPr kumimoji="1" lang="en-US" altLang="ja-JP" dirty="0"/>
              <a:t>5</a:t>
            </a:r>
            <a:r>
              <a:rPr kumimoji="1" lang="ja-JP" altLang="en-US" dirty="0"/>
              <a:t>年</a:t>
            </a:r>
            <a:r>
              <a:rPr kumimoji="1" lang="en-US" altLang="ja-JP" dirty="0"/>
              <a:t>)4</a:t>
            </a:r>
            <a:r>
              <a:rPr kumimoji="1" lang="ja-JP" altLang="en-US" dirty="0"/>
              <a:t>月</a:t>
            </a:r>
            <a:r>
              <a:rPr kumimoji="1" lang="en-US" altLang="ja-JP" dirty="0"/>
              <a:t>20</a:t>
            </a:r>
            <a:r>
              <a:rPr kumimoji="1" lang="ja-JP" altLang="en-US" dirty="0"/>
              <a:t>日から、</a:t>
            </a:r>
            <a:r>
              <a:rPr kumimoji="1" lang="en-US" altLang="ja-JP" dirty="0"/>
              <a:t>ChatGPT </a:t>
            </a:r>
            <a:r>
              <a:rPr kumimoji="1" lang="ja-JP" altLang="en-US" dirty="0"/>
              <a:t>を全庁的に活用する実証を開始しました。これは、自治体としては全国でも初期の先進的な取り組みとされています。このようなスピード感ある導入の背景には、「以前から進めてきた</a:t>
            </a:r>
            <a:r>
              <a:rPr kumimoji="1" lang="en-US" altLang="ja-JP" dirty="0"/>
              <a:t>DX</a:t>
            </a:r>
            <a:r>
              <a:rPr kumimoji="1" lang="ja-JP" altLang="en-US" dirty="0"/>
              <a:t>推進の仕組み」</a:t>
            </a:r>
            <a:endParaRPr kumimoji="1" lang="en-US" altLang="ja-JP" dirty="0"/>
          </a:p>
          <a:p>
            <a:pPr marL="252000"/>
            <a:r>
              <a:rPr kumimoji="1" lang="ja-JP" altLang="en-US" dirty="0"/>
              <a:t>「行政改革に対する強い意志」がありました。導入にあたっては、既存のビジネス</a:t>
            </a:r>
            <a:endParaRPr kumimoji="1" lang="en-US" altLang="ja-JP" dirty="0"/>
          </a:p>
          <a:p>
            <a:pPr marL="252000"/>
            <a:r>
              <a:rPr kumimoji="1" lang="ja-JP" altLang="en-US" dirty="0"/>
              <a:t>チャットツールと</a:t>
            </a:r>
            <a:r>
              <a:rPr kumimoji="1" lang="en-US" altLang="ja-JP" dirty="0"/>
              <a:t>ChatGPT</a:t>
            </a:r>
            <a:r>
              <a:rPr kumimoji="1" lang="ja-JP" altLang="en-US" dirty="0"/>
              <a:t>を連携させ、職員が日常的に使いやすい環境を整備しました。</a:t>
            </a:r>
            <a:endParaRPr kumimoji="1" lang="en-US" altLang="ja-JP" dirty="0"/>
          </a:p>
          <a:p>
            <a:pPr marL="252000"/>
            <a:r>
              <a:rPr kumimoji="1" lang="ja-JP" altLang="en-US" dirty="0"/>
              <a:t>その結果、特別なシステムを新たに構築せずとも、全庁展開が可能となりました。</a:t>
            </a:r>
          </a:p>
          <a:p>
            <a:pPr>
              <a:spcBef>
                <a:spcPts val="1200"/>
              </a:spcBef>
              <a:spcAft>
                <a:spcPts val="600"/>
              </a:spcAft>
            </a:pPr>
            <a:r>
              <a:rPr kumimoji="1" lang="en-US" altLang="ja-JP" dirty="0"/>
              <a:t>(2)</a:t>
            </a:r>
            <a:r>
              <a:rPr kumimoji="1" lang="ja-JP" altLang="en-US" dirty="0"/>
              <a:t> 導入による効果・成果</a:t>
            </a:r>
          </a:p>
          <a:p>
            <a:pPr marL="252000"/>
            <a:r>
              <a:rPr kumimoji="1" lang="ja-JP" altLang="en-US" dirty="0"/>
              <a:t>・導入後のアンケートでは、回答した職員の約</a:t>
            </a:r>
            <a:r>
              <a:rPr kumimoji="1" lang="en-US" altLang="ja-JP" dirty="0"/>
              <a:t>8</a:t>
            </a:r>
            <a:r>
              <a:rPr kumimoji="1" lang="ja-JP" altLang="en-US" dirty="0"/>
              <a:t>割が「仕事の効率が上がった」</a:t>
            </a:r>
            <a:endParaRPr kumimoji="1" lang="en-US" altLang="ja-JP" dirty="0"/>
          </a:p>
          <a:p>
            <a:pPr marL="252000">
              <a:spcAft>
                <a:spcPts val="600"/>
              </a:spcAft>
            </a:pPr>
            <a:r>
              <a:rPr kumimoji="1" lang="ja-JP" altLang="en-US" dirty="0"/>
              <a:t>「継続して利用したい」と回答。</a:t>
            </a:r>
          </a:p>
          <a:p>
            <a:pPr marL="252000">
              <a:spcAft>
                <a:spcPts val="600"/>
              </a:spcAft>
            </a:pPr>
            <a:r>
              <a:rPr kumimoji="1" lang="ja-JP" altLang="en-US" dirty="0"/>
              <a:t>・文書作成、議事録作成、会議資料作成、調査・情報整理などで、業務時間が大幅に短縮。</a:t>
            </a:r>
          </a:p>
          <a:p>
            <a:pPr marL="252000"/>
            <a:r>
              <a:rPr kumimoji="1" lang="ja-JP" altLang="en-US" dirty="0"/>
              <a:t>　　例：あるデータ突合の作業は、従来</a:t>
            </a:r>
            <a:r>
              <a:rPr kumimoji="1" lang="en-US" altLang="ja-JP" dirty="0"/>
              <a:t>2</a:t>
            </a:r>
            <a:r>
              <a:rPr kumimoji="1" lang="ja-JP" altLang="en-US" dirty="0"/>
              <a:t>時間かかっていたものが約</a:t>
            </a:r>
            <a:r>
              <a:rPr kumimoji="1" lang="en-US" altLang="ja-JP" dirty="0"/>
              <a:t>10</a:t>
            </a:r>
            <a:r>
              <a:rPr kumimoji="1" lang="ja-JP" altLang="en-US" dirty="0"/>
              <a:t>分で</a:t>
            </a:r>
            <a:endParaRPr kumimoji="1" lang="en-US" altLang="ja-JP" dirty="0"/>
          </a:p>
          <a:p>
            <a:pPr marL="252000">
              <a:spcAft>
                <a:spcPts val="600"/>
              </a:spcAft>
            </a:pPr>
            <a:r>
              <a:rPr kumimoji="1" lang="ja-JP" altLang="en-US" dirty="0"/>
              <a:t>　　　　完了するようになりました。</a:t>
            </a:r>
          </a:p>
          <a:p>
            <a:pPr marL="252000"/>
            <a:r>
              <a:rPr lang="ja-JP" altLang="en-US" dirty="0"/>
              <a:t>・</a:t>
            </a:r>
            <a:r>
              <a:rPr kumimoji="1" lang="ja-JP" altLang="en-US" dirty="0"/>
              <a:t>年間で見込まれる削減業務時間は 約</a:t>
            </a:r>
            <a:r>
              <a:rPr kumimoji="1" lang="en-US" altLang="ja-JP" dirty="0"/>
              <a:t>22,700</a:t>
            </a:r>
            <a:r>
              <a:rPr kumimoji="1" lang="ja-JP" altLang="en-US" dirty="0"/>
              <a:t>時間相当と試算されており、大きな労働</a:t>
            </a:r>
            <a:endParaRPr kumimoji="1" lang="en-US" altLang="ja-JP" dirty="0"/>
          </a:p>
          <a:p>
            <a:pPr marL="252000">
              <a:spcAft>
                <a:spcPts val="600"/>
              </a:spcAft>
            </a:pPr>
            <a:r>
              <a:rPr kumimoji="1" lang="ja-JP" altLang="en-US" dirty="0"/>
              <a:t>　時間削減効果が期待されています。</a:t>
            </a:r>
          </a:p>
          <a:p>
            <a:pPr marL="252000"/>
            <a:r>
              <a:rPr lang="ja-JP" altLang="en-US" dirty="0"/>
              <a:t>・</a:t>
            </a:r>
            <a:r>
              <a:rPr kumimoji="1" lang="ja-JP" altLang="en-US" dirty="0"/>
              <a:t>その他成果</a:t>
            </a:r>
          </a:p>
          <a:p>
            <a:pPr marL="396000"/>
            <a:r>
              <a:rPr kumimoji="1" lang="ja-JP" altLang="en-US" dirty="0"/>
              <a:t>業務効率化だけでなく、職員のデジタルリテラシー向上</a:t>
            </a:r>
            <a:r>
              <a:rPr kumimoji="1" lang="en-US" altLang="ja-JP" dirty="0"/>
              <a:t>(</a:t>
            </a:r>
            <a:r>
              <a:rPr kumimoji="1" lang="ja-JP" altLang="en-US" dirty="0"/>
              <a:t>庁内の意識改革や自治体間でのノウハウ共有の促進</a:t>
            </a:r>
            <a:r>
              <a:rPr kumimoji="1" lang="en-US" altLang="ja-JP" dirty="0"/>
              <a:t>)</a:t>
            </a:r>
            <a:r>
              <a:rPr kumimoji="1" lang="ja-JP" altLang="en-US" dirty="0"/>
              <a:t>といった効果も生まれています。</a:t>
            </a:r>
          </a:p>
          <a:p>
            <a:pPr marL="396000"/>
            <a:r>
              <a:rPr kumimoji="1" lang="ja-JP" altLang="en-US" dirty="0"/>
              <a:t>横須賀市では、生成ＡＩを「行政の働き方を変えるツール」として位置づけている点が特徴です。</a:t>
            </a:r>
          </a:p>
        </p:txBody>
      </p:sp>
    </p:spTree>
    <p:extLst>
      <p:ext uri="{BB962C8B-B14F-4D97-AF65-F5344CB8AC3E}">
        <p14:creationId xmlns:p14="http://schemas.microsoft.com/office/powerpoint/2010/main" val="4039306458"/>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C7CBCF-EA3D-092A-6071-1C426CB8D77A}"/>
            </a:ext>
          </a:extLst>
        </p:cNvPr>
        <p:cNvGrpSpPr/>
        <p:nvPr/>
      </p:nvGrpSpPr>
      <p:grpSpPr>
        <a:xfrm>
          <a:off x="0" y="0"/>
          <a:ext cx="0" cy="0"/>
          <a:chOff x="0" y="0"/>
          <a:chExt cx="0" cy="0"/>
        </a:xfrm>
      </p:grpSpPr>
      <p:pic>
        <p:nvPicPr>
          <p:cNvPr id="6" name="コンテンツ プレースホルダー 5" descr="テキスト&#10;&#10;AI 生成コンテンツは誤りを含む可能性があります。">
            <a:extLst>
              <a:ext uri="{FF2B5EF4-FFF2-40B4-BE49-F238E27FC236}">
                <a16:creationId xmlns:a16="http://schemas.microsoft.com/office/drawing/2014/main" id="{90A88F4B-5B12-2A46-6685-27DB438067EE}"/>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41098" y="539750"/>
            <a:ext cx="6079066" cy="3419475"/>
          </a:xfrm>
          <a:ln w="12700">
            <a:solidFill>
              <a:schemeClr val="tx1">
                <a:lumMod val="50000"/>
                <a:lumOff val="50000"/>
              </a:schemeClr>
            </a:solidFill>
          </a:ln>
        </p:spPr>
      </p:pic>
      <p:sp>
        <p:nvSpPr>
          <p:cNvPr id="3" name="スライド番号プレースホルダー 2">
            <a:extLst>
              <a:ext uri="{FF2B5EF4-FFF2-40B4-BE49-F238E27FC236}">
                <a16:creationId xmlns:a16="http://schemas.microsoft.com/office/drawing/2014/main" id="{A4ED1EF3-A82A-30D1-F863-951EF2B9FAEB}"/>
              </a:ext>
            </a:extLst>
          </p:cNvPr>
          <p:cNvSpPr>
            <a:spLocks noGrp="1"/>
          </p:cNvSpPr>
          <p:nvPr>
            <p:ph type="sldNum" sz="quarter" idx="12"/>
          </p:nvPr>
        </p:nvSpPr>
        <p:spPr/>
        <p:txBody>
          <a:bodyPr/>
          <a:lstStyle/>
          <a:p>
            <a:fld id="{08A8686B-222E-49F5-A450-9BF1E4A06C74}" type="slidenum">
              <a:rPr kumimoji="1" lang="ja-JP" altLang="en-US" smtClean="0"/>
              <a:pPr/>
              <a:t>76</a:t>
            </a:fld>
            <a:endParaRPr kumimoji="1" lang="ja-JP" altLang="en-US" dirty="0"/>
          </a:p>
        </p:txBody>
      </p:sp>
      <p:sp>
        <p:nvSpPr>
          <p:cNvPr id="4" name="コンテンツ プレースホルダー 3">
            <a:extLst>
              <a:ext uri="{FF2B5EF4-FFF2-40B4-BE49-F238E27FC236}">
                <a16:creationId xmlns:a16="http://schemas.microsoft.com/office/drawing/2014/main" id="{E44A252D-B1A3-0FAD-3B39-BD695EE1513B}"/>
              </a:ext>
            </a:extLst>
          </p:cNvPr>
          <p:cNvSpPr>
            <a:spLocks noGrp="1"/>
          </p:cNvSpPr>
          <p:nvPr>
            <p:ph idx="13"/>
          </p:nvPr>
        </p:nvSpPr>
        <p:spPr/>
        <p:txBody>
          <a:bodyPr/>
          <a:lstStyle/>
          <a:p>
            <a:pPr>
              <a:spcAft>
                <a:spcPts val="600"/>
              </a:spcAft>
            </a:pPr>
            <a:r>
              <a:rPr kumimoji="1" lang="en-US" altLang="ja-JP" dirty="0"/>
              <a:t>(3)</a:t>
            </a:r>
            <a:r>
              <a:rPr lang="en-US" altLang="ja-JP" dirty="0"/>
              <a:t> </a:t>
            </a:r>
            <a:r>
              <a:rPr kumimoji="1" lang="ja-JP" altLang="en-US" dirty="0"/>
              <a:t>課題と留意点</a:t>
            </a:r>
          </a:p>
          <a:p>
            <a:pPr marL="252000"/>
            <a:r>
              <a:rPr kumimoji="1" lang="ja-JP" altLang="en-US" dirty="0"/>
              <a:t>生成ＡＩは万能ではなく、誤った情報や不適切な回答を返す場合があります。実証では、約</a:t>
            </a:r>
            <a:r>
              <a:rPr kumimoji="1" lang="en-US" altLang="ja-JP" dirty="0"/>
              <a:t>6</a:t>
            </a:r>
            <a:r>
              <a:rPr kumimoji="1" lang="ja-JP" altLang="en-US" dirty="0"/>
              <a:t>％の職員が「おおむね不適切な回答が返ってくる」と回答しています。そのため、</a:t>
            </a:r>
            <a:endParaRPr kumimoji="1" lang="en-US" altLang="ja-JP" dirty="0"/>
          </a:p>
          <a:p>
            <a:pPr marL="252000"/>
            <a:r>
              <a:rPr kumimoji="1" lang="ja-JP" altLang="en-US" dirty="0"/>
              <a:t>生成ＡＩの出力をそのまま使わず、最終確認や判断は必ず人間</a:t>
            </a:r>
            <a:r>
              <a:rPr kumimoji="1" lang="en-US" altLang="ja-JP" dirty="0"/>
              <a:t>(</a:t>
            </a:r>
            <a:r>
              <a:rPr kumimoji="1" lang="ja-JP" altLang="en-US" dirty="0"/>
              <a:t>職員</a:t>
            </a:r>
            <a:r>
              <a:rPr kumimoji="1" lang="en-US" altLang="ja-JP" dirty="0"/>
              <a:t>)</a:t>
            </a:r>
            <a:r>
              <a:rPr kumimoji="1" lang="ja-JP" altLang="en-US" dirty="0"/>
              <a:t>が行うことが前提と</a:t>
            </a:r>
            <a:endParaRPr kumimoji="1" lang="en-US" altLang="ja-JP" dirty="0"/>
          </a:p>
          <a:p>
            <a:pPr marL="252000"/>
            <a:r>
              <a:rPr kumimoji="1" lang="ja-JP" altLang="en-US" dirty="0"/>
              <a:t>なっています。また、「プロンプト（指示）の出し方」「利用ルールの整備」「個人情報・機密情報を入力しない管理」など、運用面のルールづくりが不可欠です。「便利だから使う」のではなく、どこまでＡＩに任せ、どこから人の判断を介在させるかを明確に</a:t>
            </a:r>
            <a:endParaRPr kumimoji="1" lang="en-US" altLang="ja-JP" dirty="0"/>
          </a:p>
          <a:p>
            <a:pPr marL="252000">
              <a:spcAft>
                <a:spcPts val="1200"/>
              </a:spcAft>
            </a:pPr>
            <a:r>
              <a:rPr kumimoji="1" lang="ja-JP" altLang="en-US" dirty="0"/>
              <a:t>決める必要があります。</a:t>
            </a:r>
          </a:p>
          <a:p>
            <a:pPr>
              <a:spcAft>
                <a:spcPts val="600"/>
              </a:spcAft>
            </a:pPr>
            <a:r>
              <a:rPr kumimoji="1" lang="ja-JP" altLang="en-US" dirty="0"/>
              <a:t> </a:t>
            </a:r>
            <a:r>
              <a:rPr kumimoji="1" lang="en-US" altLang="ja-JP" dirty="0"/>
              <a:t>(4)</a:t>
            </a:r>
            <a:r>
              <a:rPr kumimoji="1" lang="ja-JP" altLang="en-US" dirty="0"/>
              <a:t> まとめ（授業上のポイント）</a:t>
            </a:r>
          </a:p>
          <a:p>
            <a:pPr marL="252000"/>
            <a:r>
              <a:rPr kumimoji="1" lang="ja-JP" altLang="en-US" dirty="0"/>
              <a:t>・生成ＡＩは、行政の働き方を根本から変える可能性を持っている。</a:t>
            </a:r>
          </a:p>
          <a:p>
            <a:pPr marL="252000"/>
            <a:r>
              <a:rPr kumimoji="1" lang="ja-JP" altLang="en-US" dirty="0"/>
              <a:t>・一方で、万能ではなく、人間による確認・判断・ルールづくりが不可欠である。</a:t>
            </a:r>
          </a:p>
          <a:p>
            <a:pPr marL="252000"/>
            <a:r>
              <a:rPr kumimoji="1" lang="ja-JP" altLang="en-US" dirty="0"/>
              <a:t>・ＡＩ導入には、デジタルリテラシー・慎重な運用・組織としての意識改革が求められる。</a:t>
            </a:r>
          </a:p>
          <a:p>
            <a:pPr marL="252000"/>
            <a:r>
              <a:rPr kumimoji="1" lang="ja-JP" altLang="en-US" dirty="0"/>
              <a:t>・将来、公務員や自治体職員を目指すのであれば、「ＡＩを使う力」と「行政の中でＡＩ</a:t>
            </a:r>
            <a:endParaRPr kumimoji="1" lang="en-US" altLang="ja-JP" dirty="0"/>
          </a:p>
          <a:p>
            <a:pPr marL="252000"/>
            <a:r>
              <a:rPr kumimoji="1" lang="ja-JP" altLang="en-US" dirty="0"/>
              <a:t>　をどう活用・管理するかを考える力」 が大きな強みになる。</a:t>
            </a:r>
          </a:p>
          <a:p>
            <a:endParaRPr kumimoji="1" lang="ja-JP" altLang="en-US" dirty="0"/>
          </a:p>
        </p:txBody>
      </p:sp>
    </p:spTree>
    <p:extLst>
      <p:ext uri="{BB962C8B-B14F-4D97-AF65-F5344CB8AC3E}">
        <p14:creationId xmlns:p14="http://schemas.microsoft.com/office/powerpoint/2010/main" val="69519712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コンテンツ プレースホルダー 5" descr="テキスト&#10;&#10;AI 生成コンテンツは誤りを含む可能性があります。">
            <a:extLst>
              <a:ext uri="{FF2B5EF4-FFF2-40B4-BE49-F238E27FC236}">
                <a16:creationId xmlns:a16="http://schemas.microsoft.com/office/drawing/2014/main" id="{D4FE8A90-B332-A546-C6E2-EA4AF72E92AD}"/>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41098" y="539750"/>
            <a:ext cx="6079066" cy="3419475"/>
          </a:xfrm>
          <a:ln w="12700">
            <a:solidFill>
              <a:schemeClr val="tx1">
                <a:lumMod val="50000"/>
                <a:lumOff val="50000"/>
              </a:schemeClr>
            </a:solidFill>
          </a:ln>
        </p:spPr>
      </p:pic>
      <p:sp>
        <p:nvSpPr>
          <p:cNvPr id="3" name="スライド番号プレースホルダー 2">
            <a:extLst>
              <a:ext uri="{FF2B5EF4-FFF2-40B4-BE49-F238E27FC236}">
                <a16:creationId xmlns:a16="http://schemas.microsoft.com/office/drawing/2014/main" id="{DAD16FF7-C129-0F62-2B79-BA28166A12DA}"/>
              </a:ext>
            </a:extLst>
          </p:cNvPr>
          <p:cNvSpPr>
            <a:spLocks noGrp="1"/>
          </p:cNvSpPr>
          <p:nvPr>
            <p:ph type="sldNum" sz="quarter" idx="12"/>
          </p:nvPr>
        </p:nvSpPr>
        <p:spPr/>
        <p:txBody>
          <a:bodyPr/>
          <a:lstStyle/>
          <a:p>
            <a:fld id="{08A8686B-222E-49F5-A450-9BF1E4A06C74}" type="slidenum">
              <a:rPr kumimoji="1" lang="ja-JP" altLang="en-US" smtClean="0"/>
              <a:pPr/>
              <a:t>77</a:t>
            </a:fld>
            <a:endParaRPr kumimoji="1" lang="ja-JP" altLang="en-US" dirty="0"/>
          </a:p>
        </p:txBody>
      </p:sp>
      <p:sp>
        <p:nvSpPr>
          <p:cNvPr id="4" name="コンテンツ プレースホルダー 3">
            <a:extLst>
              <a:ext uri="{FF2B5EF4-FFF2-40B4-BE49-F238E27FC236}">
                <a16:creationId xmlns:a16="http://schemas.microsoft.com/office/drawing/2014/main" id="{31C4A4EE-B6BC-F42C-71A6-FC21F81DB323}"/>
              </a:ext>
            </a:extLst>
          </p:cNvPr>
          <p:cNvSpPr>
            <a:spLocks noGrp="1"/>
          </p:cNvSpPr>
          <p:nvPr>
            <p:ph idx="13"/>
          </p:nvPr>
        </p:nvSpPr>
        <p:spPr>
          <a:xfrm>
            <a:off x="720000" y="4294413"/>
            <a:ext cx="6120000" cy="5983062"/>
          </a:xfrm>
        </p:spPr>
        <p:txBody>
          <a:bodyPr/>
          <a:lstStyle/>
          <a:p>
            <a:pPr>
              <a:lnSpc>
                <a:spcPct val="110000"/>
              </a:lnSpc>
              <a:spcAft>
                <a:spcPts val="600"/>
              </a:spcAft>
            </a:pPr>
            <a:r>
              <a:rPr kumimoji="1" lang="en-US" altLang="ja-JP" dirty="0"/>
              <a:t>(1)</a:t>
            </a:r>
            <a:r>
              <a:rPr kumimoji="1" lang="ja-JP" altLang="en-US" dirty="0"/>
              <a:t> 概要</a:t>
            </a:r>
          </a:p>
          <a:p>
            <a:pPr marL="252000">
              <a:lnSpc>
                <a:spcPct val="110000"/>
              </a:lnSpc>
            </a:pPr>
            <a:r>
              <a:rPr kumimoji="1" lang="ja-JP" altLang="en-US" dirty="0"/>
              <a:t>別府市では、令和</a:t>
            </a:r>
            <a:r>
              <a:rPr kumimoji="1" lang="en-US" altLang="ja-JP" dirty="0"/>
              <a:t>5</a:t>
            </a:r>
            <a:r>
              <a:rPr kumimoji="1" lang="ja-JP" altLang="en-US" dirty="0"/>
              <a:t>年（</a:t>
            </a:r>
            <a:r>
              <a:rPr kumimoji="1" lang="en-US" altLang="ja-JP" dirty="0"/>
              <a:t>2023</a:t>
            </a:r>
            <a:r>
              <a:rPr kumimoji="1" lang="ja-JP" altLang="en-US" dirty="0"/>
              <a:t>年）</a:t>
            </a:r>
            <a:r>
              <a:rPr kumimoji="1" lang="en-US" altLang="ja-JP" dirty="0"/>
              <a:t>11</a:t>
            </a:r>
            <a:r>
              <a:rPr kumimoji="1" lang="ja-JP" altLang="en-US" dirty="0"/>
              <a:t>月から、職員向けに生成ＡＩの本格利用を開始しました。生成ＡＩと</a:t>
            </a:r>
            <a:r>
              <a:rPr kumimoji="1" lang="en-US" altLang="ja-JP" dirty="0"/>
              <a:t>RPA</a:t>
            </a:r>
            <a:r>
              <a:rPr kumimoji="1" lang="ja-JP" altLang="en-US" dirty="0"/>
              <a:t>（自動処理システム）を組み合わせ、市民からの意見メールやアンケートの自由記述について、「分類」「要約」を自動化・効率化する仕組みを構築しています。単にＡＩを導入するのではなく、既存システムと組み合わせることで、自治体業務の効率化を現実のものにしている点が特徴です。</a:t>
            </a:r>
          </a:p>
          <a:p>
            <a:pPr>
              <a:lnSpc>
                <a:spcPct val="110000"/>
              </a:lnSpc>
              <a:spcBef>
                <a:spcPts val="1200"/>
              </a:spcBef>
              <a:spcAft>
                <a:spcPts val="600"/>
              </a:spcAft>
            </a:pPr>
            <a:r>
              <a:rPr kumimoji="1" lang="en-US" altLang="ja-JP" dirty="0"/>
              <a:t>(2)</a:t>
            </a:r>
            <a:r>
              <a:rPr kumimoji="1" lang="ja-JP" altLang="en-US" dirty="0"/>
              <a:t> 導入による効果・成果</a:t>
            </a:r>
          </a:p>
          <a:p>
            <a:pPr marL="252000">
              <a:lnSpc>
                <a:spcPct val="110000"/>
              </a:lnSpc>
            </a:pPr>
            <a:r>
              <a:rPr kumimoji="1" lang="ja-JP" altLang="en-US" dirty="0"/>
              <a:t>これまで職員が一件ずつ目視で確認していた自由記述アンケートの整理作業は、約</a:t>
            </a:r>
            <a:r>
              <a:rPr kumimoji="1" lang="en-US" altLang="ja-JP" dirty="0"/>
              <a:t>2</a:t>
            </a:r>
            <a:r>
              <a:rPr kumimoji="1" lang="ja-JP" altLang="en-US" dirty="0"/>
              <a:t>週間を要していたが、生成ＡＩ</a:t>
            </a:r>
            <a:r>
              <a:rPr kumimoji="1" lang="en-US" altLang="ja-JP" dirty="0"/>
              <a:t> × RPA</a:t>
            </a:r>
            <a:r>
              <a:rPr kumimoji="1" lang="ja-JP" altLang="en-US" dirty="0"/>
              <a:t>の導入後は、同様の作業が 約</a:t>
            </a:r>
            <a:r>
              <a:rPr kumimoji="1" lang="en-US" altLang="ja-JP" dirty="0"/>
              <a:t>2</a:t>
            </a:r>
            <a:r>
              <a:rPr kumimoji="1" lang="ja-JP" altLang="en-US" dirty="0"/>
              <a:t>日間で完了するようになった。職員からは「大幅な時間短縮になった」「業務負担が軽くなった」といっ</a:t>
            </a:r>
            <a:r>
              <a:rPr lang="ja-JP" altLang="en-US" dirty="0"/>
              <a:t>た</a:t>
            </a:r>
            <a:r>
              <a:rPr kumimoji="1" lang="ja-JP" altLang="en-US" dirty="0"/>
              <a:t>評価が寄せられています。膨大な文章データの整理という、自治体にとって負担の大きい業務が、生成ＡＩの導入によって大幅に効率化された事例です。</a:t>
            </a:r>
          </a:p>
          <a:p>
            <a:pPr>
              <a:lnSpc>
                <a:spcPct val="110000"/>
              </a:lnSpc>
              <a:spcBef>
                <a:spcPts val="1200"/>
              </a:spcBef>
              <a:spcAft>
                <a:spcPts val="600"/>
              </a:spcAft>
            </a:pPr>
            <a:r>
              <a:rPr kumimoji="1" lang="en-US" altLang="ja-JP" dirty="0"/>
              <a:t>(3)</a:t>
            </a:r>
            <a:r>
              <a:rPr kumimoji="1" lang="ja-JP" altLang="en-US" dirty="0"/>
              <a:t> 課題と留意点</a:t>
            </a:r>
          </a:p>
          <a:p>
            <a:pPr marL="252000">
              <a:lnSpc>
                <a:spcPct val="110000"/>
              </a:lnSpc>
            </a:pPr>
            <a:r>
              <a:rPr kumimoji="1" lang="ja-JP" altLang="en-US" dirty="0"/>
              <a:t>・ＡＩが文章を誤って解釈する可能性があるため、分類・要約の結果は必ず人が確認・</a:t>
            </a:r>
            <a:endParaRPr kumimoji="1" lang="en-US" altLang="ja-JP" dirty="0"/>
          </a:p>
          <a:p>
            <a:pPr marL="252000">
              <a:lnSpc>
                <a:spcPct val="110000"/>
              </a:lnSpc>
            </a:pPr>
            <a:r>
              <a:rPr lang="ja-JP" altLang="en-US" dirty="0"/>
              <a:t>　</a:t>
            </a:r>
            <a:r>
              <a:rPr kumimoji="1" lang="ja-JP" altLang="en-US" dirty="0"/>
              <a:t>判断する運用としている。</a:t>
            </a:r>
          </a:p>
          <a:p>
            <a:pPr marL="252000">
              <a:lnSpc>
                <a:spcPct val="110000"/>
              </a:lnSpc>
            </a:pPr>
            <a:r>
              <a:rPr kumimoji="1" lang="ja-JP" altLang="en-US" dirty="0"/>
              <a:t>・市民の多様な表現、あいまいな記述、感情を含む文章などに完全対応することは難しく、</a:t>
            </a:r>
            <a:endParaRPr kumimoji="1" lang="en-US" altLang="ja-JP" dirty="0"/>
          </a:p>
          <a:p>
            <a:pPr marL="252000">
              <a:lnSpc>
                <a:spcPct val="110000"/>
              </a:lnSpc>
            </a:pPr>
            <a:r>
              <a:rPr lang="ja-JP" altLang="en-US" dirty="0"/>
              <a:t>　</a:t>
            </a:r>
            <a:r>
              <a:rPr kumimoji="1" lang="ja-JP" altLang="en-US" dirty="0"/>
              <a:t>ＡＩモデルの継続的な調整・改善が必要である。</a:t>
            </a:r>
          </a:p>
          <a:p>
            <a:pPr marL="252000">
              <a:lnSpc>
                <a:spcPct val="110000"/>
              </a:lnSpc>
            </a:pPr>
            <a:r>
              <a:rPr kumimoji="1" lang="ja-JP" altLang="en-US" dirty="0"/>
              <a:t>・</a:t>
            </a:r>
            <a:r>
              <a:rPr kumimoji="1" lang="en-US" altLang="ja-JP" dirty="0"/>
              <a:t>RPA</a:t>
            </a:r>
            <a:r>
              <a:rPr kumimoji="1" lang="ja-JP" altLang="en-US" dirty="0"/>
              <a:t>とＡＩを連携させる仕組みは一定の成果を上げた一方で、回答にかかる時間の</a:t>
            </a:r>
            <a:endParaRPr kumimoji="1" lang="en-US" altLang="ja-JP" dirty="0"/>
          </a:p>
          <a:p>
            <a:pPr marL="252000">
              <a:lnSpc>
                <a:spcPct val="110000"/>
              </a:lnSpc>
            </a:pPr>
            <a:r>
              <a:rPr lang="ja-JP" altLang="en-US" dirty="0"/>
              <a:t>　</a:t>
            </a:r>
            <a:r>
              <a:rPr kumimoji="1" lang="ja-JP" altLang="en-US" dirty="0"/>
              <a:t>ばらつき「利用量（文字数）に応じたコスト」「処理の安定性」など、運用上の課題</a:t>
            </a:r>
            <a:endParaRPr kumimoji="1" lang="en-US" altLang="ja-JP" dirty="0"/>
          </a:p>
          <a:p>
            <a:pPr marL="252000">
              <a:lnSpc>
                <a:spcPct val="110000"/>
              </a:lnSpc>
            </a:pPr>
            <a:r>
              <a:rPr lang="ja-JP" altLang="en-US" dirty="0"/>
              <a:t>　</a:t>
            </a:r>
            <a:r>
              <a:rPr kumimoji="1" lang="ja-JP" altLang="en-US" dirty="0"/>
              <a:t>も報告されている。</a:t>
            </a:r>
          </a:p>
          <a:p>
            <a:pPr>
              <a:lnSpc>
                <a:spcPct val="110000"/>
              </a:lnSpc>
              <a:spcBef>
                <a:spcPts val="1200"/>
              </a:spcBef>
              <a:spcAft>
                <a:spcPts val="600"/>
              </a:spcAft>
            </a:pPr>
            <a:r>
              <a:rPr kumimoji="1" lang="en-US" altLang="ja-JP" dirty="0"/>
              <a:t>(4)</a:t>
            </a:r>
            <a:r>
              <a:rPr kumimoji="1" lang="ja-JP" altLang="en-US" dirty="0"/>
              <a:t> まとめ（授業上のポイント）</a:t>
            </a:r>
          </a:p>
          <a:p>
            <a:pPr marL="252000">
              <a:lnSpc>
                <a:spcPct val="110000"/>
              </a:lnSpc>
            </a:pPr>
            <a:r>
              <a:rPr kumimoji="1" lang="ja-JP" altLang="en-US" dirty="0"/>
              <a:t>・ＡＩは「無理な仕事」「手間のかかる仕事」を効率化する強力なツールになり得る。</a:t>
            </a:r>
            <a:endParaRPr kumimoji="1" lang="en-US" altLang="ja-JP" dirty="0"/>
          </a:p>
          <a:p>
            <a:pPr marL="252000">
              <a:lnSpc>
                <a:spcPct val="110000"/>
              </a:lnSpc>
            </a:pPr>
            <a:r>
              <a:rPr lang="ja-JP" altLang="en-US" dirty="0"/>
              <a:t>　</a:t>
            </a:r>
            <a:r>
              <a:rPr kumimoji="1" lang="ja-JP" altLang="en-US" dirty="0"/>
              <a:t>しかし、万能ではなく、人によるチェックが必須である。</a:t>
            </a:r>
          </a:p>
          <a:p>
            <a:pPr marL="252000">
              <a:lnSpc>
                <a:spcPct val="110000"/>
              </a:lnSpc>
            </a:pPr>
            <a:r>
              <a:rPr kumimoji="1" lang="ja-JP" altLang="en-US" dirty="0"/>
              <a:t>・導入、活用には、制度設計・運用ルール・モニタリング体制が重要となる。</a:t>
            </a:r>
          </a:p>
          <a:p>
            <a:pPr marL="252000">
              <a:lnSpc>
                <a:spcPct val="110000"/>
              </a:lnSpc>
            </a:pPr>
            <a:r>
              <a:rPr kumimoji="1" lang="ja-JP" altLang="en-US" dirty="0"/>
              <a:t>・将来公務員を目指す場合、「ＡＩを使う力」だけでなく、「ＡＩを管理・運用する力」 </a:t>
            </a:r>
            <a:endParaRPr kumimoji="1" lang="en-US" altLang="ja-JP" dirty="0"/>
          </a:p>
          <a:p>
            <a:pPr marL="252000">
              <a:lnSpc>
                <a:spcPct val="110000"/>
              </a:lnSpc>
            </a:pPr>
            <a:r>
              <a:rPr lang="ja-JP" altLang="en-US" dirty="0"/>
              <a:t>　</a:t>
            </a:r>
            <a:r>
              <a:rPr kumimoji="1" lang="ja-JP" altLang="en-US" dirty="0"/>
              <a:t>を身につけることが大きな強みになる。</a:t>
            </a:r>
          </a:p>
          <a:p>
            <a:endParaRPr kumimoji="1" lang="ja-JP" altLang="en-US" dirty="0"/>
          </a:p>
        </p:txBody>
      </p:sp>
    </p:spTree>
    <p:extLst>
      <p:ext uri="{BB962C8B-B14F-4D97-AF65-F5344CB8AC3E}">
        <p14:creationId xmlns:p14="http://schemas.microsoft.com/office/powerpoint/2010/main" val="348603026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コンテンツ プレースホルダー 5" descr="テキスト&#10;&#10;AI 生成コンテンツは誤りを含む可能性があります。">
            <a:extLst>
              <a:ext uri="{FF2B5EF4-FFF2-40B4-BE49-F238E27FC236}">
                <a16:creationId xmlns:a16="http://schemas.microsoft.com/office/drawing/2014/main" id="{EF9DAB19-74D6-A587-EFE8-3A7DEE99B983}"/>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41098" y="539750"/>
            <a:ext cx="6079066" cy="3419475"/>
          </a:xfrm>
          <a:ln w="12700">
            <a:solidFill>
              <a:schemeClr val="tx1">
                <a:lumMod val="50000"/>
                <a:lumOff val="50000"/>
              </a:schemeClr>
            </a:solidFill>
          </a:ln>
        </p:spPr>
      </p:pic>
      <p:sp>
        <p:nvSpPr>
          <p:cNvPr id="3" name="スライド番号プレースホルダー 2">
            <a:extLst>
              <a:ext uri="{FF2B5EF4-FFF2-40B4-BE49-F238E27FC236}">
                <a16:creationId xmlns:a16="http://schemas.microsoft.com/office/drawing/2014/main" id="{86D654E8-48C5-0A76-335A-DE29C17B2E92}"/>
              </a:ext>
            </a:extLst>
          </p:cNvPr>
          <p:cNvSpPr>
            <a:spLocks noGrp="1"/>
          </p:cNvSpPr>
          <p:nvPr>
            <p:ph type="sldNum" sz="quarter" idx="12"/>
          </p:nvPr>
        </p:nvSpPr>
        <p:spPr/>
        <p:txBody>
          <a:bodyPr/>
          <a:lstStyle/>
          <a:p>
            <a:fld id="{08A8686B-222E-49F5-A450-9BF1E4A06C74}" type="slidenum">
              <a:rPr kumimoji="1" lang="ja-JP" altLang="en-US" smtClean="0"/>
              <a:pPr/>
              <a:t>78</a:t>
            </a:fld>
            <a:endParaRPr kumimoji="1" lang="ja-JP" altLang="en-US" dirty="0"/>
          </a:p>
        </p:txBody>
      </p:sp>
      <p:sp>
        <p:nvSpPr>
          <p:cNvPr id="4" name="コンテンツ プレースホルダー 3">
            <a:extLst>
              <a:ext uri="{FF2B5EF4-FFF2-40B4-BE49-F238E27FC236}">
                <a16:creationId xmlns:a16="http://schemas.microsoft.com/office/drawing/2014/main" id="{957F85BD-AE5C-AEF0-A94E-20CD6C6CDD15}"/>
              </a:ext>
            </a:extLst>
          </p:cNvPr>
          <p:cNvSpPr>
            <a:spLocks noGrp="1"/>
          </p:cNvSpPr>
          <p:nvPr>
            <p:ph idx="13"/>
          </p:nvPr>
        </p:nvSpPr>
        <p:spPr>
          <a:xfrm>
            <a:off x="720000" y="4418239"/>
            <a:ext cx="6120000" cy="4897212"/>
          </a:xfrm>
        </p:spPr>
        <p:txBody>
          <a:bodyPr/>
          <a:lstStyle/>
          <a:p>
            <a:pPr>
              <a:spcAft>
                <a:spcPts val="600"/>
              </a:spcAft>
            </a:pPr>
            <a:r>
              <a:rPr kumimoji="1" lang="en-US" altLang="ja-JP" dirty="0"/>
              <a:t>(1)</a:t>
            </a:r>
            <a:r>
              <a:rPr kumimoji="1" lang="ja-JP" altLang="en-US" dirty="0"/>
              <a:t> 自治体ごとの導入格差</a:t>
            </a:r>
          </a:p>
          <a:p>
            <a:pPr marL="252000"/>
            <a:r>
              <a:rPr kumimoji="1" lang="ja-JP" altLang="en-US" dirty="0"/>
              <a:t>日本には</a:t>
            </a:r>
            <a:r>
              <a:rPr kumimoji="1" lang="en-US" altLang="ja-JP" dirty="0"/>
              <a:t>1,700</a:t>
            </a:r>
            <a:r>
              <a:rPr kumimoji="1" lang="ja-JP" altLang="en-US" dirty="0"/>
              <a:t>以上の自治体があり、人口</a:t>
            </a:r>
            <a:r>
              <a:rPr kumimoji="1" lang="en-US" altLang="ja-JP" dirty="0"/>
              <a:t>100</a:t>
            </a:r>
            <a:r>
              <a:rPr kumimoji="1" lang="ja-JP" altLang="en-US" dirty="0"/>
              <a:t>万人を超える政令指定都市から、人口</a:t>
            </a:r>
            <a:r>
              <a:rPr kumimoji="1" lang="en-US" altLang="ja-JP" dirty="0"/>
              <a:t>1</a:t>
            </a:r>
            <a:r>
              <a:rPr kumimoji="1" lang="ja-JP" altLang="en-US" dirty="0"/>
              <a:t>万人未満の町村まで規模はさまざまです。「財政規模」「職員数」「デジタル化に投資できる余力」「利用できるシステム・設備」などのスタートラインが大きく異なるため、新しい技術に積極的に挑戦できる自治体と日常業務に追われ、新技術に手が回らない自治体との格差が広がりつつあります。総務省の</a:t>
            </a:r>
            <a:r>
              <a:rPr kumimoji="1" lang="en-US" altLang="ja-JP" dirty="0"/>
              <a:t>DX</a:t>
            </a:r>
            <a:r>
              <a:rPr kumimoji="1" lang="ja-JP" altLang="en-US" dirty="0"/>
              <a:t>推進調査でも、「自治体のデジタル化には地域間格差が大きい」 と指摘されています。</a:t>
            </a:r>
          </a:p>
          <a:p>
            <a:pPr>
              <a:spcBef>
                <a:spcPts val="1200"/>
              </a:spcBef>
              <a:spcAft>
                <a:spcPts val="600"/>
              </a:spcAft>
            </a:pPr>
            <a:r>
              <a:rPr kumimoji="1" lang="en-US" altLang="ja-JP" dirty="0"/>
              <a:t>(2)</a:t>
            </a:r>
            <a:r>
              <a:rPr kumimoji="1" lang="ja-JP" altLang="en-US" dirty="0"/>
              <a:t> 人材不足とルールづくり</a:t>
            </a:r>
          </a:p>
          <a:p>
            <a:pPr marL="252000"/>
            <a:r>
              <a:rPr kumimoji="1" lang="ja-JP" altLang="en-US" dirty="0"/>
              <a:t>ＡＩ導入を進めるうえで、多くの自治体が課題としているのが 人材不足です。</a:t>
            </a:r>
          </a:p>
          <a:p>
            <a:pPr marL="252000"/>
            <a:r>
              <a:rPr kumimoji="1" lang="ja-JP" altLang="en-US" dirty="0"/>
              <a:t>ＡＩを安全に活用するためには、ＡＩの仕組みや特徴への理解や個人情報保護やセキュリティの知識、ＡＩ活用に関するルール作りのスキルが必要です。しかし現実には、デジタルに詳しい職員が少ない自治体が多く、「ＡＩを使いたいが、安全な使い方を決められない」という状況が生まれています。</a:t>
            </a:r>
          </a:p>
          <a:p>
            <a:pPr marL="252000"/>
            <a:r>
              <a:rPr kumimoji="1" lang="ja-JP" altLang="en-US" dirty="0"/>
              <a:t>その結果、人材不足がＡＩ導入の大きなブレーキになっているのが現状です。</a:t>
            </a:r>
          </a:p>
          <a:p>
            <a:pPr>
              <a:spcBef>
                <a:spcPts val="1200"/>
              </a:spcBef>
              <a:spcAft>
                <a:spcPts val="600"/>
              </a:spcAft>
            </a:pPr>
            <a:r>
              <a:rPr kumimoji="1" lang="en-US" altLang="ja-JP" dirty="0"/>
              <a:t>(3)</a:t>
            </a:r>
            <a:r>
              <a:rPr kumimoji="1" lang="ja-JP" altLang="en-US" dirty="0"/>
              <a:t> 個人情報の取り扱いと説明責任（透明性）</a:t>
            </a:r>
          </a:p>
          <a:p>
            <a:pPr marL="252000"/>
            <a:r>
              <a:rPr kumimoji="1" lang="ja-JP" altLang="en-US" dirty="0"/>
              <a:t>自治体は、「住所」「所得・税情報」「健康・福祉関連情報」など、非常にセンシティブな個人情報を扱っています。生成ＡＩにこれらを誤って入力すると、情報が外部に渡るリスクがあります。</a:t>
            </a:r>
          </a:p>
          <a:p>
            <a:pPr marL="252000"/>
            <a:r>
              <a:rPr kumimoji="1" lang="ja-JP" altLang="en-US" dirty="0"/>
              <a:t>そのため、ＡＩを業務に利用する前に、「入力してよい情報／絶対に入力してはいけない情報」「外部ＡＩサービスを使ってよい範囲」「データがどこに保存されるか」「学習への利用をオフにできているか」といった点を、慎重に確認する必要があります。</a:t>
            </a:r>
          </a:p>
          <a:p>
            <a:endParaRPr kumimoji="1" lang="ja-JP" altLang="en-US" dirty="0"/>
          </a:p>
        </p:txBody>
      </p:sp>
    </p:spTree>
    <p:extLst>
      <p:ext uri="{BB962C8B-B14F-4D97-AF65-F5344CB8AC3E}">
        <p14:creationId xmlns:p14="http://schemas.microsoft.com/office/powerpoint/2010/main" val="39512241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990DE4FD-6818-A483-7175-4D1B857A4D40}"/>
              </a:ext>
            </a:extLst>
          </p:cNvPr>
          <p:cNvSpPr>
            <a:spLocks noGrp="1"/>
          </p:cNvSpPr>
          <p:nvPr>
            <p:ph type="sldNum" sz="quarter" idx="12"/>
          </p:nvPr>
        </p:nvSpPr>
        <p:spPr/>
        <p:txBody>
          <a:bodyPr/>
          <a:lstStyle/>
          <a:p>
            <a:fld id="{08A8686B-222E-49F5-A450-9BF1E4A06C74}" type="slidenum">
              <a:rPr kumimoji="1" lang="ja-JP" altLang="en-US" smtClean="0"/>
              <a:pPr/>
              <a:t>7</a:t>
            </a:fld>
            <a:endParaRPr kumimoji="1" lang="ja-JP" altLang="en-US" dirty="0"/>
          </a:p>
        </p:txBody>
      </p:sp>
      <p:sp>
        <p:nvSpPr>
          <p:cNvPr id="4" name="コンテンツ プレースホルダー 3">
            <a:extLst>
              <a:ext uri="{FF2B5EF4-FFF2-40B4-BE49-F238E27FC236}">
                <a16:creationId xmlns:a16="http://schemas.microsoft.com/office/drawing/2014/main" id="{F4A49453-563D-A939-EE80-295E0917A405}"/>
              </a:ext>
            </a:extLst>
          </p:cNvPr>
          <p:cNvSpPr>
            <a:spLocks noGrp="1"/>
          </p:cNvSpPr>
          <p:nvPr>
            <p:ph idx="13"/>
          </p:nvPr>
        </p:nvSpPr>
        <p:spPr>
          <a:xfrm>
            <a:off x="720000" y="4418238"/>
            <a:ext cx="6385650" cy="5162489"/>
          </a:xfrm>
        </p:spPr>
        <p:txBody>
          <a:bodyPr/>
          <a:lstStyle/>
          <a:p>
            <a:pPr marL="0" indent="0">
              <a:lnSpc>
                <a:spcPct val="120000"/>
              </a:lnSpc>
              <a:buNone/>
            </a:pPr>
            <a:r>
              <a:rPr kumimoji="1" lang="ja-JP" altLang="en-US" dirty="0"/>
              <a:t>機械学習とは、ＡＩにデータを与えて学習させ、賢くする仕組みのことです。</a:t>
            </a:r>
          </a:p>
          <a:p>
            <a:pPr marL="0" indent="0">
              <a:lnSpc>
                <a:spcPct val="120000"/>
              </a:lnSpc>
              <a:spcAft>
                <a:spcPts val="1200"/>
              </a:spcAft>
              <a:buNone/>
            </a:pPr>
            <a:r>
              <a:rPr kumimoji="1" lang="ja-JP" altLang="en-US" dirty="0"/>
              <a:t>ＡＩが大量の学習データからパターンやルールを見つけ出し、判断や予測ができるようになります。</a:t>
            </a:r>
          </a:p>
          <a:p>
            <a:pPr marL="0" indent="0">
              <a:lnSpc>
                <a:spcPct val="120000"/>
              </a:lnSpc>
              <a:buNone/>
            </a:pPr>
            <a:r>
              <a:rPr kumimoji="1" lang="ja-JP" altLang="en-US" dirty="0"/>
              <a:t>機械学習に「教師あり学習」「教師なし学習」「強化学習」の３つの学習方法があります。</a:t>
            </a:r>
            <a:endParaRPr kumimoji="1" lang="en-US" altLang="ja-JP" dirty="0"/>
          </a:p>
          <a:p>
            <a:pPr marL="0" indent="0">
              <a:lnSpc>
                <a:spcPct val="120000"/>
              </a:lnSpc>
              <a:buNone/>
            </a:pPr>
            <a:r>
              <a:rPr kumimoji="1" lang="ja-JP" altLang="en-US" dirty="0"/>
              <a:t>ここでは、それぞれの特徴と具体例を整理して解説します。</a:t>
            </a:r>
          </a:p>
          <a:p>
            <a:pPr marL="0" indent="0">
              <a:buNone/>
            </a:pPr>
            <a:endParaRPr kumimoji="1" lang="ja-JP" altLang="en-US" dirty="0"/>
          </a:p>
        </p:txBody>
      </p:sp>
      <p:pic>
        <p:nvPicPr>
          <p:cNvPr id="8" name="コンテンツ プレースホルダー 7" descr="グラフィカル ユーザー インターフェイス, テキスト&#10;&#10;AI 生成コンテンツは誤りを含む可能性があります。">
            <a:extLst>
              <a:ext uri="{FF2B5EF4-FFF2-40B4-BE49-F238E27FC236}">
                <a16:creationId xmlns:a16="http://schemas.microsoft.com/office/drawing/2014/main" id="{61552CDD-6E88-245F-F865-DF22D18438E3}"/>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41098" y="539750"/>
            <a:ext cx="6079066" cy="3419475"/>
          </a:xfrm>
          <a:ln w="12700">
            <a:solidFill>
              <a:schemeClr val="tx1">
                <a:lumMod val="50000"/>
                <a:lumOff val="50000"/>
              </a:schemeClr>
            </a:solidFill>
          </a:ln>
        </p:spPr>
      </p:pic>
    </p:spTree>
    <p:extLst>
      <p:ext uri="{BB962C8B-B14F-4D97-AF65-F5344CB8AC3E}">
        <p14:creationId xmlns:p14="http://schemas.microsoft.com/office/powerpoint/2010/main" val="2325663268"/>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ADF7BE-A493-9366-9971-DF8EFB6CFD61}"/>
            </a:ext>
          </a:extLst>
        </p:cNvPr>
        <p:cNvGrpSpPr/>
        <p:nvPr/>
      </p:nvGrpSpPr>
      <p:grpSpPr>
        <a:xfrm>
          <a:off x="0" y="0"/>
          <a:ext cx="0" cy="0"/>
          <a:chOff x="0" y="0"/>
          <a:chExt cx="0" cy="0"/>
        </a:xfrm>
      </p:grpSpPr>
      <p:pic>
        <p:nvPicPr>
          <p:cNvPr id="6" name="コンテンツ プレースホルダー 5" descr="グラフィカル ユーザー インターフェイス, テキスト, アプリケーション, メール&#10;&#10;AI 生成コンテンツは誤りを含む可能性があります。">
            <a:extLst>
              <a:ext uri="{FF2B5EF4-FFF2-40B4-BE49-F238E27FC236}">
                <a16:creationId xmlns:a16="http://schemas.microsoft.com/office/drawing/2014/main" id="{B2EE2E3E-22E2-D0C7-9DF2-9B50B64226A6}"/>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41098" y="539750"/>
            <a:ext cx="6079066" cy="3419475"/>
          </a:xfrm>
          <a:ln w="12700">
            <a:solidFill>
              <a:schemeClr val="tx1">
                <a:lumMod val="50000"/>
                <a:lumOff val="50000"/>
              </a:schemeClr>
            </a:solidFill>
          </a:ln>
        </p:spPr>
      </p:pic>
      <p:sp>
        <p:nvSpPr>
          <p:cNvPr id="3" name="スライド番号プレースホルダー 2">
            <a:extLst>
              <a:ext uri="{FF2B5EF4-FFF2-40B4-BE49-F238E27FC236}">
                <a16:creationId xmlns:a16="http://schemas.microsoft.com/office/drawing/2014/main" id="{D7108DB2-96D4-6055-4FBB-FF45301AFAE1}"/>
              </a:ext>
            </a:extLst>
          </p:cNvPr>
          <p:cNvSpPr>
            <a:spLocks noGrp="1"/>
          </p:cNvSpPr>
          <p:nvPr>
            <p:ph type="sldNum" sz="quarter" idx="12"/>
          </p:nvPr>
        </p:nvSpPr>
        <p:spPr/>
        <p:txBody>
          <a:bodyPr/>
          <a:lstStyle/>
          <a:p>
            <a:fld id="{08A8686B-222E-49F5-A450-9BF1E4A06C74}" type="slidenum">
              <a:rPr kumimoji="1" lang="ja-JP" altLang="en-US" smtClean="0"/>
              <a:pPr/>
              <a:t>79</a:t>
            </a:fld>
            <a:endParaRPr kumimoji="1" lang="ja-JP" altLang="en-US" dirty="0"/>
          </a:p>
        </p:txBody>
      </p:sp>
      <p:sp>
        <p:nvSpPr>
          <p:cNvPr id="4" name="コンテンツ プレースホルダー 3">
            <a:extLst>
              <a:ext uri="{FF2B5EF4-FFF2-40B4-BE49-F238E27FC236}">
                <a16:creationId xmlns:a16="http://schemas.microsoft.com/office/drawing/2014/main" id="{EE569C31-C7EA-467C-CEF7-59C9113A9B47}"/>
              </a:ext>
            </a:extLst>
          </p:cNvPr>
          <p:cNvSpPr>
            <a:spLocks noGrp="1"/>
          </p:cNvSpPr>
          <p:nvPr>
            <p:ph idx="13"/>
          </p:nvPr>
        </p:nvSpPr>
        <p:spPr>
          <a:xfrm>
            <a:off x="720000" y="4418238"/>
            <a:ext cx="6233250" cy="5162489"/>
          </a:xfrm>
        </p:spPr>
        <p:txBody>
          <a:bodyPr/>
          <a:lstStyle/>
          <a:p>
            <a:r>
              <a:rPr kumimoji="1" lang="ja-JP" altLang="en-US" dirty="0"/>
              <a:t>公務員</a:t>
            </a:r>
            <a:r>
              <a:rPr kumimoji="1" lang="en-US" altLang="ja-JP" dirty="0"/>
              <a:t>DX</a:t>
            </a:r>
            <a:r>
              <a:rPr kumimoji="1" lang="ja-JP" altLang="en-US" dirty="0"/>
              <a:t>人材に求められるスキル従来、公務員に求められてきた能力は、「正確な事務処理」「丁寧な住民対応」が中心でした。しかし、ＡＩやデジタル化の進展により行政の仕事は大きく変化しています。</a:t>
            </a:r>
          </a:p>
          <a:p>
            <a:pPr>
              <a:spcAft>
                <a:spcPts val="600"/>
              </a:spcAft>
            </a:pPr>
            <a:r>
              <a:rPr kumimoji="1" lang="ja-JP" altLang="en-US" dirty="0"/>
              <a:t>そこで国が現在強く求めているのが、「</a:t>
            </a:r>
            <a:r>
              <a:rPr kumimoji="1" lang="en-US" altLang="ja-JP" dirty="0"/>
              <a:t>DX</a:t>
            </a:r>
            <a:r>
              <a:rPr kumimoji="1" lang="ja-JP" altLang="en-US" dirty="0"/>
              <a:t>（デジタルトランスフォーメーション）を推進できる人材」 です。ここでは、そのために必要な</a:t>
            </a:r>
            <a:r>
              <a:rPr kumimoji="1" lang="en-US" altLang="ja-JP" dirty="0"/>
              <a:t>7</a:t>
            </a:r>
            <a:r>
              <a:rPr kumimoji="1" lang="ja-JP" altLang="en-US" dirty="0"/>
              <a:t>つのスキルを紹介します。</a:t>
            </a:r>
          </a:p>
          <a:p>
            <a:pPr>
              <a:spcAft>
                <a:spcPts val="600"/>
              </a:spcAft>
            </a:pPr>
            <a:r>
              <a:rPr kumimoji="1" lang="en-US" altLang="ja-JP" dirty="0"/>
              <a:t>(1)</a:t>
            </a:r>
            <a:r>
              <a:rPr kumimoji="1" lang="ja-JP" altLang="en-US" dirty="0"/>
              <a:t> デジタル技術の基礎知識</a:t>
            </a:r>
          </a:p>
          <a:p>
            <a:pPr marL="252000"/>
            <a:r>
              <a:rPr kumimoji="1" lang="ja-JP" altLang="en-US" dirty="0"/>
              <a:t>エンジニアなみの高度なプログラミング能力は必須ではありません。</a:t>
            </a:r>
          </a:p>
          <a:p>
            <a:pPr marL="252000">
              <a:spcAft>
                <a:spcPts val="600"/>
              </a:spcAft>
            </a:pPr>
            <a:r>
              <a:rPr kumimoji="1" lang="ja-JP" altLang="en-US" dirty="0"/>
              <a:t>しかし、次のような 「最低限の仕組み」 を理解しておく必要があります。</a:t>
            </a:r>
          </a:p>
          <a:p>
            <a:pPr marL="396000"/>
            <a:r>
              <a:rPr lang="ja-JP" altLang="en-US" dirty="0"/>
              <a:t>・</a:t>
            </a:r>
            <a:r>
              <a:rPr kumimoji="1" lang="ja-JP" altLang="en-US" dirty="0"/>
              <a:t>ＡＩが得意なこと・誤りやすいこと</a:t>
            </a:r>
          </a:p>
          <a:p>
            <a:pPr marL="396000"/>
            <a:r>
              <a:rPr kumimoji="1" lang="ja-JP" altLang="en-US" dirty="0"/>
              <a:t>・データを扱う際の基本ルール</a:t>
            </a:r>
          </a:p>
          <a:p>
            <a:pPr marL="396000">
              <a:spcAft>
                <a:spcPts val="600"/>
              </a:spcAft>
            </a:pPr>
            <a:r>
              <a:rPr kumimoji="1" lang="ja-JP" altLang="en-US" dirty="0"/>
              <a:t>・クラウド・セキュリティの基本概念</a:t>
            </a:r>
          </a:p>
          <a:p>
            <a:pPr marL="252000"/>
            <a:r>
              <a:rPr kumimoji="1" lang="ja-JP" altLang="en-US" dirty="0"/>
              <a:t>これらを理解していないと、ＡＩを適切に「使う側」として判断することができません。</a:t>
            </a:r>
          </a:p>
          <a:p>
            <a:pPr>
              <a:spcBef>
                <a:spcPts val="1200"/>
              </a:spcBef>
              <a:spcAft>
                <a:spcPts val="600"/>
              </a:spcAft>
            </a:pPr>
            <a:r>
              <a:rPr kumimoji="1" lang="en-US" altLang="ja-JP" dirty="0"/>
              <a:t>(2)</a:t>
            </a:r>
            <a:r>
              <a:rPr kumimoji="1" lang="ja-JP" altLang="en-US" dirty="0"/>
              <a:t> 課題を発見し、業務を改善する力</a:t>
            </a:r>
          </a:p>
          <a:p>
            <a:pPr marL="252000"/>
            <a:r>
              <a:rPr kumimoji="1" lang="ja-JP" altLang="en-US" dirty="0"/>
              <a:t>行政の現場には、昔からの慣習に基づいた非効率な業務も多く残っています。</a:t>
            </a:r>
            <a:r>
              <a:rPr kumimoji="1" lang="en-US" altLang="ja-JP" dirty="0"/>
              <a:t>DX</a:t>
            </a:r>
            <a:r>
              <a:rPr kumimoji="1" lang="ja-JP" altLang="en-US" dirty="0"/>
              <a:t>人材には、「この作業は本当に必要か」「もっと簡単な方法はないか」といった視点で業務を見直す力が求められます。ＡＩを使うかどうかはその次の段階であり、まずは 課題を発見する力が</a:t>
            </a:r>
            <a:endParaRPr kumimoji="1" lang="en-US" altLang="ja-JP" dirty="0"/>
          </a:p>
          <a:p>
            <a:pPr marL="252000"/>
            <a:r>
              <a:rPr kumimoji="1" lang="ja-JP" altLang="en-US" dirty="0"/>
              <a:t>最も重要です。</a:t>
            </a:r>
          </a:p>
        </p:txBody>
      </p:sp>
    </p:spTree>
    <p:extLst>
      <p:ext uri="{BB962C8B-B14F-4D97-AF65-F5344CB8AC3E}">
        <p14:creationId xmlns:p14="http://schemas.microsoft.com/office/powerpoint/2010/main" val="1907476126"/>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コンテンツ プレースホルダー 5" descr="グラフィカル ユーザー インターフェイス, テキスト, アプリケーション, メール&#10;&#10;AI 生成コンテンツは誤りを含む可能性があります。">
            <a:extLst>
              <a:ext uri="{FF2B5EF4-FFF2-40B4-BE49-F238E27FC236}">
                <a16:creationId xmlns:a16="http://schemas.microsoft.com/office/drawing/2014/main" id="{CA65A665-A838-1024-862E-79D3D91BF211}"/>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41098" y="539750"/>
            <a:ext cx="6079066" cy="3419475"/>
          </a:xfrm>
          <a:ln w="12700">
            <a:solidFill>
              <a:schemeClr val="tx1">
                <a:lumMod val="50000"/>
                <a:lumOff val="50000"/>
              </a:schemeClr>
            </a:solidFill>
          </a:ln>
        </p:spPr>
      </p:pic>
      <p:sp>
        <p:nvSpPr>
          <p:cNvPr id="3" name="スライド番号プレースホルダー 2">
            <a:extLst>
              <a:ext uri="{FF2B5EF4-FFF2-40B4-BE49-F238E27FC236}">
                <a16:creationId xmlns:a16="http://schemas.microsoft.com/office/drawing/2014/main" id="{8D6EF3F9-9C9E-FC23-9DAA-00BFBB5211FA}"/>
              </a:ext>
            </a:extLst>
          </p:cNvPr>
          <p:cNvSpPr>
            <a:spLocks noGrp="1"/>
          </p:cNvSpPr>
          <p:nvPr>
            <p:ph type="sldNum" sz="quarter" idx="12"/>
          </p:nvPr>
        </p:nvSpPr>
        <p:spPr/>
        <p:txBody>
          <a:bodyPr/>
          <a:lstStyle/>
          <a:p>
            <a:fld id="{08A8686B-222E-49F5-A450-9BF1E4A06C74}" type="slidenum">
              <a:rPr kumimoji="1" lang="ja-JP" altLang="en-US" smtClean="0"/>
              <a:pPr/>
              <a:t>80</a:t>
            </a:fld>
            <a:endParaRPr kumimoji="1" lang="ja-JP" altLang="en-US" dirty="0"/>
          </a:p>
        </p:txBody>
      </p:sp>
      <p:sp>
        <p:nvSpPr>
          <p:cNvPr id="4" name="コンテンツ プレースホルダー 3">
            <a:extLst>
              <a:ext uri="{FF2B5EF4-FFF2-40B4-BE49-F238E27FC236}">
                <a16:creationId xmlns:a16="http://schemas.microsoft.com/office/drawing/2014/main" id="{AE749769-1875-9BA5-F536-6FCA9D0B9AF5}"/>
              </a:ext>
            </a:extLst>
          </p:cNvPr>
          <p:cNvSpPr>
            <a:spLocks noGrp="1"/>
          </p:cNvSpPr>
          <p:nvPr>
            <p:ph idx="13"/>
          </p:nvPr>
        </p:nvSpPr>
        <p:spPr>
          <a:xfrm>
            <a:off x="719999" y="4246788"/>
            <a:ext cx="6204675" cy="5821137"/>
          </a:xfrm>
        </p:spPr>
        <p:txBody>
          <a:bodyPr/>
          <a:lstStyle/>
          <a:p>
            <a:pPr>
              <a:spcAft>
                <a:spcPts val="600"/>
              </a:spcAft>
            </a:pPr>
            <a:r>
              <a:rPr kumimoji="1" lang="en-US" altLang="ja-JP" dirty="0"/>
              <a:t>(3)</a:t>
            </a:r>
            <a:r>
              <a:rPr kumimoji="1" lang="ja-JP" altLang="en-US" dirty="0"/>
              <a:t>　コミュニケーション力</a:t>
            </a:r>
          </a:p>
          <a:p>
            <a:pPr marL="252000"/>
            <a:r>
              <a:rPr kumimoji="1" lang="en-US" altLang="ja-JP" dirty="0"/>
              <a:t>DX</a:t>
            </a:r>
            <a:r>
              <a:rPr kumimoji="1" lang="ja-JP" altLang="en-US" dirty="0"/>
              <a:t>は一人では進められません。住民・他部署・外部企業など、多くの関係者と連携する</a:t>
            </a:r>
            <a:endParaRPr kumimoji="1" lang="en-US" altLang="ja-JP" dirty="0"/>
          </a:p>
          <a:p>
            <a:pPr marL="252000">
              <a:spcAft>
                <a:spcPts val="600"/>
              </a:spcAft>
            </a:pPr>
            <a:r>
              <a:rPr kumimoji="1" lang="ja-JP" altLang="en-US" dirty="0"/>
              <a:t>必要があります。</a:t>
            </a:r>
          </a:p>
          <a:p>
            <a:pPr marL="396000"/>
            <a:r>
              <a:rPr lang="ja-JP" altLang="en-US" dirty="0"/>
              <a:t>・</a:t>
            </a:r>
            <a:r>
              <a:rPr kumimoji="1" lang="ja-JP" altLang="en-US" dirty="0"/>
              <a:t>住民にわかりやすく説明する力</a:t>
            </a:r>
          </a:p>
          <a:p>
            <a:pPr marL="396000"/>
            <a:r>
              <a:rPr kumimoji="1" lang="ja-JP" altLang="en-US" dirty="0"/>
              <a:t>・他部署の職員に「なぜデジタル化が必要か」を伝える力</a:t>
            </a:r>
          </a:p>
          <a:p>
            <a:pPr marL="396000">
              <a:spcAft>
                <a:spcPts val="600"/>
              </a:spcAft>
            </a:pPr>
            <a:r>
              <a:rPr kumimoji="1" lang="ja-JP" altLang="en-US" dirty="0"/>
              <a:t>・民間企業との調整力</a:t>
            </a:r>
          </a:p>
          <a:p>
            <a:pPr marL="252000"/>
            <a:r>
              <a:rPr kumimoji="1" lang="ja-JP" altLang="en-US" dirty="0"/>
              <a:t>こうした 説明・調整能力 が不可欠です。どれだけ技術に詳しくても、周囲の理解が得られなければ</a:t>
            </a:r>
            <a:r>
              <a:rPr kumimoji="1" lang="en-US" altLang="ja-JP" dirty="0"/>
              <a:t>DX</a:t>
            </a:r>
            <a:r>
              <a:rPr kumimoji="1" lang="ja-JP" altLang="en-US" dirty="0"/>
              <a:t>は前進しません。</a:t>
            </a:r>
          </a:p>
          <a:p>
            <a:pPr>
              <a:spcBef>
                <a:spcPts val="1200"/>
              </a:spcBef>
              <a:spcAft>
                <a:spcPts val="600"/>
              </a:spcAft>
            </a:pPr>
            <a:r>
              <a:rPr kumimoji="1" lang="en-US" altLang="ja-JP" dirty="0"/>
              <a:t>(4)</a:t>
            </a:r>
            <a:r>
              <a:rPr kumimoji="1" lang="ja-JP" altLang="en-US" dirty="0"/>
              <a:t> データに基づいて判断する力</a:t>
            </a:r>
          </a:p>
          <a:p>
            <a:pPr marL="252000"/>
            <a:r>
              <a:rPr kumimoji="1" lang="ja-JP" altLang="en-US" dirty="0"/>
              <a:t>行政は多くのデータを持っていながら、これまでは「経験」や「勘」に依存した判断も</a:t>
            </a:r>
            <a:endParaRPr kumimoji="1" lang="en-US" altLang="ja-JP" dirty="0"/>
          </a:p>
          <a:p>
            <a:pPr marL="252000"/>
            <a:r>
              <a:rPr kumimoji="1" lang="ja-JP" altLang="en-US" dirty="0"/>
              <a:t>少なくありませんでした。</a:t>
            </a:r>
            <a:r>
              <a:rPr kumimoji="1" lang="en-US" altLang="ja-JP" dirty="0"/>
              <a:t>DX</a:t>
            </a:r>
            <a:r>
              <a:rPr kumimoji="1" lang="ja-JP" altLang="en-US" dirty="0"/>
              <a:t>人材には、次のようなデータをもとに、「数値を根拠に</a:t>
            </a:r>
            <a:endParaRPr kumimoji="1" lang="en-US" altLang="ja-JP" dirty="0"/>
          </a:p>
          <a:p>
            <a:pPr marL="252000">
              <a:spcAft>
                <a:spcPts val="600"/>
              </a:spcAft>
            </a:pPr>
            <a:r>
              <a:rPr kumimoji="1" lang="ja-JP" altLang="en-US" dirty="0"/>
              <a:t>した判断」を行う姿勢が求められます。</a:t>
            </a:r>
          </a:p>
          <a:p>
            <a:pPr marL="396000"/>
            <a:r>
              <a:rPr lang="ja-JP" altLang="en-US" dirty="0"/>
              <a:t>・</a:t>
            </a:r>
            <a:r>
              <a:rPr kumimoji="1" lang="ja-JP" altLang="en-US" dirty="0"/>
              <a:t>住民相談件数</a:t>
            </a:r>
          </a:p>
          <a:p>
            <a:pPr marL="396000"/>
            <a:r>
              <a:rPr kumimoji="1" lang="ja-JP" altLang="en-US" dirty="0"/>
              <a:t>・税の滞納率</a:t>
            </a:r>
          </a:p>
          <a:p>
            <a:pPr marL="396000">
              <a:spcAft>
                <a:spcPts val="600"/>
              </a:spcAft>
            </a:pPr>
            <a:r>
              <a:rPr kumimoji="1" lang="ja-JP" altLang="en-US" dirty="0"/>
              <a:t>・災害時の避難データ　</a:t>
            </a:r>
            <a:r>
              <a:rPr kumimoji="1" lang="ja-JP" altLang="en-US" sz="900" dirty="0"/>
              <a:t>など</a:t>
            </a:r>
            <a:endParaRPr kumimoji="1" lang="ja-JP" altLang="en-US" dirty="0"/>
          </a:p>
          <a:p>
            <a:pPr marL="252000"/>
            <a:r>
              <a:rPr kumimoji="1" lang="ja-JP" altLang="en-US" dirty="0"/>
              <a:t>これらを分析し、政策立案や業務改善に活かすことが重要です。</a:t>
            </a:r>
          </a:p>
          <a:p>
            <a:pPr>
              <a:spcBef>
                <a:spcPts val="1200"/>
              </a:spcBef>
              <a:spcAft>
                <a:spcPts val="600"/>
              </a:spcAft>
            </a:pPr>
            <a:r>
              <a:rPr kumimoji="1" lang="en-US" altLang="ja-JP" dirty="0"/>
              <a:t>(5)</a:t>
            </a:r>
            <a:r>
              <a:rPr kumimoji="1" lang="ja-JP" altLang="en-US" dirty="0"/>
              <a:t> ＡＩ活用におけるリスク管理への理解</a:t>
            </a:r>
          </a:p>
          <a:p>
            <a:pPr marL="252000">
              <a:spcAft>
                <a:spcPts val="600"/>
              </a:spcAft>
            </a:pPr>
            <a:r>
              <a:rPr kumimoji="1" lang="ja-JP" altLang="en-US" dirty="0"/>
              <a:t>ＡＩは便利ですが、次のようなリスクを持っています。</a:t>
            </a:r>
          </a:p>
          <a:p>
            <a:pPr marL="396000"/>
            <a:r>
              <a:rPr lang="ja-JP" altLang="en-US" dirty="0"/>
              <a:t>・</a:t>
            </a:r>
            <a:r>
              <a:rPr kumimoji="1" lang="ja-JP" altLang="en-US" dirty="0"/>
              <a:t>個人情報の漏えいリスク</a:t>
            </a:r>
          </a:p>
          <a:p>
            <a:pPr marL="396000"/>
            <a:r>
              <a:rPr kumimoji="1" lang="ja-JP" altLang="en-US" dirty="0"/>
              <a:t>・偏った判断（バイアス）の発生</a:t>
            </a:r>
          </a:p>
          <a:p>
            <a:pPr marL="396000">
              <a:spcAft>
                <a:spcPts val="600"/>
              </a:spcAft>
            </a:pPr>
            <a:r>
              <a:rPr kumimoji="1" lang="ja-JP" altLang="en-US" dirty="0"/>
              <a:t>・誤情報をもっともらしく提示する</a:t>
            </a:r>
            <a:r>
              <a:rPr kumimoji="1" lang="en-US" altLang="ja-JP" dirty="0"/>
              <a:t>(</a:t>
            </a:r>
            <a:r>
              <a:rPr kumimoji="1" lang="ja-JP" altLang="en-US" dirty="0"/>
              <a:t>ハルシネーション</a:t>
            </a:r>
            <a:r>
              <a:rPr kumimoji="1" lang="en-US" altLang="ja-JP" dirty="0"/>
              <a:t>)</a:t>
            </a:r>
            <a:endParaRPr kumimoji="1" lang="ja-JP" altLang="en-US" dirty="0"/>
          </a:p>
          <a:p>
            <a:pPr marL="252000"/>
            <a:r>
              <a:rPr kumimoji="1" lang="ja-JP" altLang="en-US" dirty="0"/>
              <a:t>公務員は住民の情報を扱う立場であるため、ＡＩ利用に対して高い慎重さが求められます。「どこまでＡＩに任せるのか」「人が必ず判断すべき部はどこか」を見極める力が重要です。</a:t>
            </a:r>
          </a:p>
          <a:p>
            <a:endParaRPr kumimoji="1" lang="ja-JP" altLang="en-US" dirty="0"/>
          </a:p>
        </p:txBody>
      </p:sp>
    </p:spTree>
    <p:extLst>
      <p:ext uri="{BB962C8B-B14F-4D97-AF65-F5344CB8AC3E}">
        <p14:creationId xmlns:p14="http://schemas.microsoft.com/office/powerpoint/2010/main" val="4141280951"/>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E2FC6D-484E-DEC3-AFEA-2DCF10E472AC}"/>
            </a:ext>
          </a:extLst>
        </p:cNvPr>
        <p:cNvGrpSpPr/>
        <p:nvPr/>
      </p:nvGrpSpPr>
      <p:grpSpPr>
        <a:xfrm>
          <a:off x="0" y="0"/>
          <a:ext cx="0" cy="0"/>
          <a:chOff x="0" y="0"/>
          <a:chExt cx="0" cy="0"/>
        </a:xfrm>
      </p:grpSpPr>
      <p:pic>
        <p:nvPicPr>
          <p:cNvPr id="6" name="コンテンツ プレースホルダー 5" descr="グラフィカル ユーザー インターフェイス, テキスト, アプリケーション, メール&#10;&#10;AI 生成コンテンツは誤りを含む可能性があります。">
            <a:extLst>
              <a:ext uri="{FF2B5EF4-FFF2-40B4-BE49-F238E27FC236}">
                <a16:creationId xmlns:a16="http://schemas.microsoft.com/office/drawing/2014/main" id="{2695CE69-26B7-BB0F-0269-F77831E2C910}"/>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41098" y="539750"/>
            <a:ext cx="6079066" cy="3419475"/>
          </a:xfrm>
          <a:ln w="12700">
            <a:solidFill>
              <a:schemeClr val="tx1">
                <a:lumMod val="50000"/>
                <a:lumOff val="50000"/>
              </a:schemeClr>
            </a:solidFill>
          </a:ln>
        </p:spPr>
      </p:pic>
      <p:sp>
        <p:nvSpPr>
          <p:cNvPr id="3" name="スライド番号プレースホルダー 2">
            <a:extLst>
              <a:ext uri="{FF2B5EF4-FFF2-40B4-BE49-F238E27FC236}">
                <a16:creationId xmlns:a16="http://schemas.microsoft.com/office/drawing/2014/main" id="{048C4C8B-1261-3D2C-0FA2-1682CCDC0367}"/>
              </a:ext>
            </a:extLst>
          </p:cNvPr>
          <p:cNvSpPr>
            <a:spLocks noGrp="1"/>
          </p:cNvSpPr>
          <p:nvPr>
            <p:ph type="sldNum" sz="quarter" idx="12"/>
          </p:nvPr>
        </p:nvSpPr>
        <p:spPr/>
        <p:txBody>
          <a:bodyPr/>
          <a:lstStyle/>
          <a:p>
            <a:fld id="{08A8686B-222E-49F5-A450-9BF1E4A06C74}" type="slidenum">
              <a:rPr kumimoji="1" lang="ja-JP" altLang="en-US" smtClean="0"/>
              <a:pPr/>
              <a:t>81</a:t>
            </a:fld>
            <a:endParaRPr kumimoji="1" lang="ja-JP" altLang="en-US" dirty="0"/>
          </a:p>
        </p:txBody>
      </p:sp>
      <p:sp>
        <p:nvSpPr>
          <p:cNvPr id="4" name="コンテンツ プレースホルダー 3">
            <a:extLst>
              <a:ext uri="{FF2B5EF4-FFF2-40B4-BE49-F238E27FC236}">
                <a16:creationId xmlns:a16="http://schemas.microsoft.com/office/drawing/2014/main" id="{795FB15F-C342-7AE1-E871-A77A4357EA20}"/>
              </a:ext>
            </a:extLst>
          </p:cNvPr>
          <p:cNvSpPr>
            <a:spLocks noGrp="1"/>
          </p:cNvSpPr>
          <p:nvPr>
            <p:ph idx="13"/>
          </p:nvPr>
        </p:nvSpPr>
        <p:spPr>
          <a:xfrm>
            <a:off x="719999" y="4418238"/>
            <a:ext cx="6204675" cy="5162489"/>
          </a:xfrm>
        </p:spPr>
        <p:txBody>
          <a:bodyPr/>
          <a:lstStyle/>
          <a:p>
            <a:pPr>
              <a:spcAft>
                <a:spcPts val="600"/>
              </a:spcAft>
            </a:pPr>
            <a:r>
              <a:rPr kumimoji="1" lang="en-US" altLang="ja-JP" dirty="0"/>
              <a:t>(6)</a:t>
            </a:r>
            <a:r>
              <a:rPr kumimoji="1" lang="ja-JP" altLang="en-US" dirty="0"/>
              <a:t> 変化に対応し、学び続ける姿勢</a:t>
            </a:r>
          </a:p>
          <a:p>
            <a:pPr marL="252000"/>
            <a:r>
              <a:rPr kumimoji="1" lang="ja-JP" altLang="en-US" dirty="0"/>
              <a:t>技術は数か月単位で急速に変化します。数年前の知識だけでは対応しきれません。</a:t>
            </a:r>
          </a:p>
          <a:p>
            <a:pPr marL="252000"/>
            <a:r>
              <a:rPr kumimoji="1" lang="ja-JP" altLang="en-US" dirty="0"/>
              <a:t>求められているのは、「やったことがないから無理」と決めつけるのではなく、</a:t>
            </a:r>
            <a:endParaRPr kumimoji="1" lang="en-US" altLang="ja-JP" dirty="0"/>
          </a:p>
          <a:p>
            <a:pPr marL="108000"/>
            <a:r>
              <a:rPr kumimoji="1" lang="ja-JP" altLang="en-US" dirty="0"/>
              <a:t>「まず試してみる」「学び続ける」柔軟な姿勢 です。</a:t>
            </a:r>
          </a:p>
          <a:p>
            <a:pPr>
              <a:spcBef>
                <a:spcPts val="1200"/>
              </a:spcBef>
              <a:spcAft>
                <a:spcPts val="600"/>
              </a:spcAft>
            </a:pPr>
            <a:r>
              <a:rPr kumimoji="1" lang="en-US" altLang="ja-JP" dirty="0"/>
              <a:t>(7)</a:t>
            </a:r>
            <a:r>
              <a:rPr kumimoji="1" lang="ja-JP" altLang="en-US" dirty="0"/>
              <a:t> チームとして</a:t>
            </a:r>
            <a:r>
              <a:rPr kumimoji="1" lang="en-US" altLang="ja-JP" dirty="0"/>
              <a:t>DX</a:t>
            </a:r>
            <a:r>
              <a:rPr kumimoji="1" lang="ja-JP" altLang="en-US" dirty="0"/>
              <a:t>を進める力</a:t>
            </a:r>
          </a:p>
          <a:p>
            <a:pPr marL="252000"/>
            <a:r>
              <a:rPr kumimoji="1" lang="en-US" altLang="ja-JP" dirty="0"/>
              <a:t>DX</a:t>
            </a:r>
            <a:r>
              <a:rPr kumimoji="1" lang="ja-JP" altLang="en-US" dirty="0"/>
              <a:t>は一人の“スーパーマン”がいれば実現するものではありません。政策・財政・福祉・教育・防災など、あらゆる分野が連携して取り組む必要があります。そのために必要なのは、「部署間の壁を越えて協力する力」「組織として文化を変えていく力」。</a:t>
            </a:r>
          </a:p>
          <a:p>
            <a:pPr marL="252000"/>
            <a:r>
              <a:rPr kumimoji="1" lang="en-US" altLang="ja-JP" dirty="0"/>
              <a:t>DX</a:t>
            </a:r>
            <a:r>
              <a:rPr kumimoji="1" lang="ja-JP" altLang="en-US" dirty="0"/>
              <a:t>は「組織文化の変革」でもあり、人と協働しながら進める力 が非常に重要です。</a:t>
            </a:r>
          </a:p>
          <a:p>
            <a:pPr>
              <a:spcBef>
                <a:spcPts val="1200"/>
              </a:spcBef>
              <a:spcAft>
                <a:spcPts val="600"/>
              </a:spcAft>
            </a:pPr>
            <a:r>
              <a:rPr kumimoji="1" lang="ja-JP" altLang="en-US" dirty="0"/>
              <a:t>＜</a:t>
            </a:r>
            <a:r>
              <a:rPr lang="ja-JP" altLang="en-US" dirty="0"/>
              <a:t>この章の</a:t>
            </a:r>
            <a:r>
              <a:rPr kumimoji="1" lang="ja-JP" altLang="en-US" dirty="0"/>
              <a:t>まとめ＞</a:t>
            </a:r>
          </a:p>
          <a:p>
            <a:pPr marL="144000"/>
            <a:r>
              <a:rPr kumimoji="1" lang="ja-JP" altLang="en-US" dirty="0"/>
              <a:t>これからの公務員に求められるのは「</a:t>
            </a:r>
            <a:r>
              <a:rPr kumimoji="1" lang="en-US" altLang="ja-JP" dirty="0"/>
              <a:t>DX</a:t>
            </a:r>
            <a:r>
              <a:rPr kumimoji="1" lang="ja-JP" altLang="en-US" dirty="0"/>
              <a:t>人材の基本スキル」です。</a:t>
            </a:r>
          </a:p>
          <a:p>
            <a:pPr marL="144000"/>
            <a:r>
              <a:rPr kumimoji="1" lang="ja-JP" altLang="en-US" dirty="0"/>
              <a:t>ＡＩ導入の最大の障壁は「技術」そのものよりも、人・体制・ルール・データといった</a:t>
            </a:r>
            <a:endParaRPr kumimoji="1" lang="en-US" altLang="ja-JP" dirty="0"/>
          </a:p>
          <a:p>
            <a:pPr marL="144000"/>
            <a:r>
              <a:rPr kumimoji="1" lang="ja-JP" altLang="en-US" dirty="0"/>
              <a:t>“環境整備”にあります。日本の自治体は、「人口減少」「高齢化」「財政難」「職員のなり手不足」といった課題を抱えており、ＡＩへの期待は高まっています。</a:t>
            </a:r>
          </a:p>
          <a:p>
            <a:pPr marL="144000"/>
            <a:r>
              <a:rPr kumimoji="1" lang="ja-JP" altLang="en-US" dirty="0"/>
              <a:t>一方で、ＡＩを安全かつ有効に活用するためには、時間をかけた整備が必要です。</a:t>
            </a:r>
            <a:endParaRPr kumimoji="1" lang="en-US" altLang="ja-JP" dirty="0"/>
          </a:p>
          <a:p>
            <a:pPr marL="144000"/>
            <a:r>
              <a:rPr kumimoji="1" lang="ja-JP" altLang="en-US" dirty="0"/>
              <a:t>この背景を理解しておくことで、「これから行政がどのように変わっていくのか」「自分が</a:t>
            </a:r>
            <a:endParaRPr kumimoji="1" lang="en-US" altLang="ja-JP" dirty="0"/>
          </a:p>
          <a:p>
            <a:pPr marL="144000"/>
            <a:r>
              <a:rPr kumimoji="1" lang="ja-JP" altLang="en-US" dirty="0"/>
              <a:t>公務員になったとき、ＡＩをどのように活用できるのか」をより具体的にイメージしやすく</a:t>
            </a:r>
            <a:endParaRPr kumimoji="1" lang="en-US" altLang="ja-JP" dirty="0"/>
          </a:p>
          <a:p>
            <a:pPr marL="144000"/>
            <a:r>
              <a:rPr kumimoji="1" lang="ja-JP" altLang="en-US" dirty="0"/>
              <a:t>なります。</a:t>
            </a:r>
          </a:p>
          <a:p>
            <a:endParaRPr kumimoji="1" lang="ja-JP" altLang="en-US" dirty="0"/>
          </a:p>
        </p:txBody>
      </p:sp>
    </p:spTree>
    <p:extLst>
      <p:ext uri="{BB962C8B-B14F-4D97-AF65-F5344CB8AC3E}">
        <p14:creationId xmlns:p14="http://schemas.microsoft.com/office/powerpoint/2010/main" val="26515144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BF7B17-2042-0AE5-5FA0-7C2771BA9A94}"/>
            </a:ext>
          </a:extLst>
        </p:cNvPr>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1DFD1F49-FCD8-D7BF-F1E0-0FCE43552A64}"/>
              </a:ext>
            </a:extLst>
          </p:cNvPr>
          <p:cNvSpPr>
            <a:spLocks noGrp="1"/>
          </p:cNvSpPr>
          <p:nvPr>
            <p:ph type="sldNum" sz="quarter" idx="12"/>
          </p:nvPr>
        </p:nvSpPr>
        <p:spPr/>
        <p:txBody>
          <a:bodyPr/>
          <a:lstStyle/>
          <a:p>
            <a:fld id="{08A8686B-222E-49F5-A450-9BF1E4A06C74}" type="slidenum">
              <a:rPr kumimoji="1" lang="ja-JP" altLang="en-US" smtClean="0"/>
              <a:pPr/>
              <a:t>8</a:t>
            </a:fld>
            <a:endParaRPr kumimoji="1" lang="ja-JP" altLang="en-US" dirty="0"/>
          </a:p>
        </p:txBody>
      </p:sp>
      <p:sp>
        <p:nvSpPr>
          <p:cNvPr id="4" name="コンテンツ プレースホルダー 3">
            <a:extLst>
              <a:ext uri="{FF2B5EF4-FFF2-40B4-BE49-F238E27FC236}">
                <a16:creationId xmlns:a16="http://schemas.microsoft.com/office/drawing/2014/main" id="{1991B411-8CDC-1F89-1F68-D844FA1C8679}"/>
              </a:ext>
            </a:extLst>
          </p:cNvPr>
          <p:cNvSpPr>
            <a:spLocks noGrp="1"/>
          </p:cNvSpPr>
          <p:nvPr>
            <p:ph idx="13"/>
          </p:nvPr>
        </p:nvSpPr>
        <p:spPr>
          <a:xfrm>
            <a:off x="720000" y="4242976"/>
            <a:ext cx="6480900" cy="5701124"/>
          </a:xfrm>
        </p:spPr>
        <p:txBody>
          <a:bodyPr>
            <a:noAutofit/>
          </a:bodyPr>
          <a:lstStyle/>
          <a:p>
            <a:pPr marL="0" indent="0">
              <a:spcAft>
                <a:spcPts val="600"/>
              </a:spcAft>
              <a:buNone/>
            </a:pPr>
            <a:r>
              <a:rPr kumimoji="1" lang="en-US" altLang="ja-JP" dirty="0"/>
              <a:t>(1)</a:t>
            </a:r>
            <a:r>
              <a:rPr lang="ja-JP" altLang="en-US" dirty="0"/>
              <a:t> </a:t>
            </a:r>
            <a:r>
              <a:rPr kumimoji="1" lang="ja-JP" altLang="en-US" dirty="0"/>
              <a:t>概要</a:t>
            </a:r>
          </a:p>
          <a:p>
            <a:pPr marL="252000" indent="0">
              <a:buNone/>
            </a:pPr>
            <a:r>
              <a:rPr kumimoji="1" lang="ja-JP" altLang="en-US" dirty="0"/>
              <a:t>教師あり学習とは、コンピュータに対して「問題</a:t>
            </a:r>
            <a:r>
              <a:rPr kumimoji="1" lang="en-US" altLang="ja-JP" dirty="0"/>
              <a:t>(</a:t>
            </a:r>
            <a:r>
              <a:rPr kumimoji="1" lang="ja-JP" altLang="en-US" dirty="0"/>
              <a:t>入力データ</a:t>
            </a:r>
            <a:r>
              <a:rPr kumimoji="1" lang="en-US" altLang="ja-JP" dirty="0"/>
              <a:t>)</a:t>
            </a:r>
            <a:r>
              <a:rPr kumimoji="1" lang="ja-JP" altLang="en-US" dirty="0"/>
              <a:t>」と「解答</a:t>
            </a:r>
            <a:r>
              <a:rPr kumimoji="1" lang="en-US" altLang="ja-JP" dirty="0"/>
              <a:t>(</a:t>
            </a:r>
            <a:r>
              <a:rPr kumimoji="1" lang="ja-JP" altLang="en-US" dirty="0"/>
              <a:t>正解データ</a:t>
            </a:r>
            <a:r>
              <a:rPr kumimoji="1" lang="en-US" altLang="ja-JP" dirty="0"/>
              <a:t>)</a:t>
            </a:r>
            <a:r>
              <a:rPr kumimoji="1" lang="ja-JP" altLang="en-US" dirty="0"/>
              <a:t>」を</a:t>
            </a:r>
            <a:endParaRPr kumimoji="1" lang="en-US" altLang="ja-JP" dirty="0"/>
          </a:p>
          <a:p>
            <a:pPr marL="252000" indent="0">
              <a:buNone/>
            </a:pPr>
            <a:r>
              <a:rPr kumimoji="1" lang="ja-JP" altLang="en-US" dirty="0"/>
              <a:t>セットで与えて学習させる方法です。ＡＩは、与えられた正解データをもとに、正しい出力</a:t>
            </a:r>
            <a:endParaRPr kumimoji="1" lang="en-US" altLang="ja-JP" dirty="0"/>
          </a:p>
          <a:p>
            <a:pPr marL="252000" indent="0">
              <a:buNone/>
            </a:pPr>
            <a:r>
              <a:rPr kumimoji="1" lang="ja-JP" altLang="en-US" dirty="0"/>
              <a:t>を導き出すためのモデルを作り上げます。</a:t>
            </a:r>
          </a:p>
          <a:p>
            <a:pPr marL="0" indent="0">
              <a:spcAft>
                <a:spcPts val="600"/>
              </a:spcAft>
              <a:buNone/>
            </a:pPr>
            <a:r>
              <a:rPr kumimoji="1" lang="en-US" altLang="ja-JP" dirty="0"/>
              <a:t>(2)</a:t>
            </a:r>
            <a:r>
              <a:rPr kumimoji="1" lang="ja-JP" altLang="en-US" dirty="0"/>
              <a:t> 主な用途</a:t>
            </a:r>
          </a:p>
          <a:p>
            <a:pPr marL="252000" indent="0">
              <a:buNone/>
            </a:pPr>
            <a:r>
              <a:rPr kumimoji="1" lang="ja-JP" altLang="en-US" dirty="0"/>
              <a:t>・過去のデータから正解を導き出したい場合</a:t>
            </a:r>
          </a:p>
          <a:p>
            <a:pPr marL="252000" indent="0">
              <a:spcAft>
                <a:spcPts val="1200"/>
              </a:spcAft>
              <a:buNone/>
            </a:pPr>
            <a:r>
              <a:rPr lang="ja-JP" altLang="en-US" dirty="0"/>
              <a:t>・</a:t>
            </a:r>
            <a:r>
              <a:rPr kumimoji="1" lang="ja-JP" altLang="en-US" dirty="0"/>
              <a:t>未来を予測したい場合</a:t>
            </a:r>
          </a:p>
          <a:p>
            <a:pPr marL="0" indent="0">
              <a:spcAft>
                <a:spcPts val="600"/>
              </a:spcAft>
              <a:buNone/>
            </a:pPr>
            <a:r>
              <a:rPr kumimoji="1" lang="en-US" altLang="ja-JP" dirty="0"/>
              <a:t>(3)</a:t>
            </a:r>
            <a:r>
              <a:rPr kumimoji="1" lang="ja-JP" altLang="en-US" dirty="0"/>
              <a:t> 具体例</a:t>
            </a:r>
            <a:endParaRPr kumimoji="1" lang="en-US" altLang="ja-JP" dirty="0"/>
          </a:p>
          <a:p>
            <a:pPr marL="252000" indent="0">
              <a:buNone/>
            </a:pPr>
            <a:r>
              <a:rPr lang="ja-JP" altLang="en-US" dirty="0"/>
              <a:t>・</a:t>
            </a:r>
            <a:r>
              <a:rPr kumimoji="1" lang="ja-JP" altLang="en-US" dirty="0"/>
              <a:t>天気予報</a:t>
            </a:r>
          </a:p>
          <a:p>
            <a:pPr marL="396000" indent="0">
              <a:buNone/>
            </a:pPr>
            <a:r>
              <a:rPr kumimoji="1" lang="ja-JP" altLang="en-US" dirty="0"/>
              <a:t>多くの「問題と正解ラベル」を学習することで、ＡＩは新しい天気図を与えられるだけで</a:t>
            </a:r>
            <a:endParaRPr kumimoji="1" lang="en-US" altLang="ja-JP" dirty="0"/>
          </a:p>
          <a:p>
            <a:pPr marL="396000" indent="0">
              <a:buNone/>
            </a:pPr>
            <a:r>
              <a:rPr kumimoji="1" lang="ja-JP" altLang="en-US" dirty="0"/>
              <a:t>天気を予測できるようになります。</a:t>
            </a:r>
          </a:p>
          <a:p>
            <a:pPr marL="540000" indent="0">
              <a:spcBef>
                <a:spcPts val="600"/>
              </a:spcBef>
              <a:spcAft>
                <a:spcPts val="1200"/>
              </a:spcAft>
              <a:buNone/>
            </a:pPr>
            <a:r>
              <a:rPr kumimoji="1" lang="ja-JP" altLang="en-US" dirty="0"/>
              <a:t>問題：天気図、気圧などの過去データ</a:t>
            </a:r>
            <a:r>
              <a:rPr lang="ja-JP" altLang="en-US" dirty="0"/>
              <a:t>／</a:t>
            </a:r>
            <a:r>
              <a:rPr kumimoji="1" lang="ja-JP" altLang="en-US" dirty="0"/>
              <a:t>解答：過去の天気・気温データ</a:t>
            </a:r>
          </a:p>
          <a:p>
            <a:pPr marL="252000" indent="0">
              <a:buNone/>
            </a:pPr>
            <a:r>
              <a:rPr lang="ja-JP" altLang="en-US" dirty="0"/>
              <a:t>・</a:t>
            </a:r>
            <a:r>
              <a:rPr kumimoji="1" lang="ja-JP" altLang="en-US" dirty="0"/>
              <a:t>スパムメール判定</a:t>
            </a:r>
            <a:endParaRPr lang="en-US" altLang="ja-JP" dirty="0"/>
          </a:p>
          <a:p>
            <a:pPr marL="252000" indent="0">
              <a:buNone/>
            </a:pPr>
            <a:r>
              <a:rPr kumimoji="1" lang="en-US" altLang="ja-JP" dirty="0"/>
              <a:t>  </a:t>
            </a:r>
            <a:r>
              <a:rPr kumimoji="1" lang="ja-JP" altLang="en-US" dirty="0"/>
              <a:t>「迷惑メールの特徴」を事前に学習させることで、「迷惑メール」と「迷惑メールではない</a:t>
            </a:r>
          </a:p>
          <a:p>
            <a:pPr marL="396000" indent="0">
              <a:spcAft>
                <a:spcPts val="1200"/>
              </a:spcAft>
              <a:buNone/>
            </a:pPr>
            <a:r>
              <a:rPr kumimoji="1" lang="ja-JP" altLang="en-US" dirty="0"/>
              <a:t>メール」を自動で振り分けます。</a:t>
            </a:r>
          </a:p>
        </p:txBody>
      </p:sp>
      <p:pic>
        <p:nvPicPr>
          <p:cNvPr id="8" name="コンテンツ プレースホルダー 7" descr="グラフィカル ユーザー インターフェイス, アプリケーション&#10;&#10;AI 生成コンテンツは誤りを含む可能性があります。">
            <a:extLst>
              <a:ext uri="{FF2B5EF4-FFF2-40B4-BE49-F238E27FC236}">
                <a16:creationId xmlns:a16="http://schemas.microsoft.com/office/drawing/2014/main" id="{BB6BF2EC-C5AE-3528-B7F2-A9C24E2AE4C6}"/>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41098" y="539750"/>
            <a:ext cx="6079066" cy="3419475"/>
          </a:xfrm>
          <a:ln w="12700">
            <a:solidFill>
              <a:schemeClr val="tx1">
                <a:lumMod val="50000"/>
                <a:lumOff val="50000"/>
              </a:schemeClr>
            </a:solidFill>
          </a:ln>
        </p:spPr>
      </p:pic>
    </p:spTree>
    <p:extLst>
      <p:ext uri="{BB962C8B-B14F-4D97-AF65-F5344CB8AC3E}">
        <p14:creationId xmlns:p14="http://schemas.microsoft.com/office/powerpoint/2010/main" val="119887696"/>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テーマ">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c24e004f-11ba-4ddf-9b8b-e65ace812f83">
      <Terms xmlns="http://schemas.microsoft.com/office/infopath/2007/PartnerControls"/>
    </lcf76f155ced4ddcb4097134ff3c332f>
    <TaxCatchAll xmlns="8ccafc82-95c9-4741-96a3-1e23f6e06dd5" xsi:nil="true"/>
  </documentManagement>
</p:properties>
</file>

<file path=customXml/item2.xml><?xml version="1.0" encoding="utf-8"?>
<ct:contentTypeSchema xmlns:ct="http://schemas.microsoft.com/office/2006/metadata/contentType" xmlns:ma="http://schemas.microsoft.com/office/2006/metadata/properties/metaAttributes" ct:_="" ma:_="" ma:contentTypeName="ドキュメント" ma:contentTypeID="0x010100113346CD6FE1E343BD7DA60D41A97BE9" ma:contentTypeVersion="18" ma:contentTypeDescription="新しいドキュメントを作成します。" ma:contentTypeScope="" ma:versionID="b0f396a0f523adcd8a4e14e74df497f3">
  <xsd:schema xmlns:xsd="http://www.w3.org/2001/XMLSchema" xmlns:xs="http://www.w3.org/2001/XMLSchema" xmlns:p="http://schemas.microsoft.com/office/2006/metadata/properties" xmlns:ns2="c24e004f-11ba-4ddf-9b8b-e65ace812f83" xmlns:ns3="8ccafc82-95c9-4741-96a3-1e23f6e06dd5" targetNamespace="http://schemas.microsoft.com/office/2006/metadata/properties" ma:root="true" ma:fieldsID="d734cd24e6acb9f84c976331bb78bb00" ns2:_="" ns3:_="">
    <xsd:import namespace="c24e004f-11ba-4ddf-9b8b-e65ace812f83"/>
    <xsd:import namespace="8ccafc82-95c9-4741-96a3-1e23f6e06dd5"/>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OCR" minOccurs="0"/>
                <xsd:element ref="ns2:MediaServiceDateTaken" minOccurs="0"/>
                <xsd:element ref="ns2:MediaServiceAutoKeyPoints" minOccurs="0"/>
                <xsd:element ref="ns2:MediaServiceKeyPoints" minOccurs="0"/>
                <xsd:element ref="ns2:MediaServiceLocatio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24e004f-11ba-4ddf-9b8b-e65ace812f8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画像タグ" ma:readOnly="false" ma:fieldId="{5cf76f15-5ced-4ddc-b409-7134ff3c332f}" ma:taxonomyMulti="true" ma:sspId="2318e695-7ea9-43e5-9ee0-f521ef7a27c6"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ccafc82-95c9-4741-96a3-1e23f6e06dd5" elementFormDefault="qualified">
    <xsd:import namespace="http://schemas.microsoft.com/office/2006/documentManagement/types"/>
    <xsd:import namespace="http://schemas.microsoft.com/office/infopath/2007/PartnerControls"/>
    <xsd:element name="SharedWithUsers" ma:index="18" nillable="true" ma:displayName="共有相手"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共有相手の詳細情報" ma:internalName="SharedWithDetails" ma:readOnly="true">
      <xsd:simpleType>
        <xsd:restriction base="dms:Note">
          <xsd:maxLength value="255"/>
        </xsd:restriction>
      </xsd:simpleType>
    </xsd:element>
    <xsd:element name="TaxCatchAll" ma:index="23" nillable="true" ma:displayName="Taxonomy Catch All Column" ma:hidden="true" ma:list="{59c85694-2f65-4f3e-a879-b80facb6cfea}" ma:internalName="TaxCatchAll" ma:showField="CatchAllData" ma:web="8ccafc82-95c9-4741-96a3-1e23f6e06dd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8B824CB-A8C0-4D5D-8DF1-133D290091CB}">
  <ds:schemaRefs>
    <ds:schemaRef ds:uri="http://schemas.microsoft.com/office/2006/metadata/properties"/>
    <ds:schemaRef ds:uri="http://schemas.microsoft.com/office/infopath/2007/PartnerControls"/>
    <ds:schemaRef ds:uri="c24e004f-11ba-4ddf-9b8b-e65ace812f83"/>
    <ds:schemaRef ds:uri="8ccafc82-95c9-4741-96a3-1e23f6e06dd5"/>
  </ds:schemaRefs>
</ds:datastoreItem>
</file>

<file path=customXml/itemProps2.xml><?xml version="1.0" encoding="utf-8"?>
<ds:datastoreItem xmlns:ds="http://schemas.openxmlformats.org/officeDocument/2006/customXml" ds:itemID="{DBA1B2BA-8431-46BE-97FA-0C1102D95B4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24e004f-11ba-4ddf-9b8b-e65ace812f83"/>
    <ds:schemaRef ds:uri="8ccafc82-95c9-4741-96a3-1e23f6e06dd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BCDF5D77-D392-4666-B995-1285A6DFCC5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1149</TotalTime>
  <Words>12792</Words>
  <Application>Microsoft Office PowerPoint</Application>
  <PresentationFormat>ユーザー設定</PresentationFormat>
  <Paragraphs>873</Paragraphs>
  <Slides>82</Slides>
  <Notes>0</Notes>
  <HiddenSlides>0</HiddenSlides>
  <MMClips>0</MMClips>
  <ScaleCrop>false</ScaleCrop>
  <HeadingPairs>
    <vt:vector size="6" baseType="variant">
      <vt:variant>
        <vt:lpstr>使用されているフォント</vt:lpstr>
      </vt:variant>
      <vt:variant>
        <vt:i4>6</vt:i4>
      </vt:variant>
      <vt:variant>
        <vt:lpstr>テーマ</vt:lpstr>
      </vt:variant>
      <vt:variant>
        <vt:i4>1</vt:i4>
      </vt:variant>
      <vt:variant>
        <vt:lpstr>スライド タイトル</vt:lpstr>
      </vt:variant>
      <vt:variant>
        <vt:i4>82</vt:i4>
      </vt:variant>
    </vt:vector>
  </HeadingPairs>
  <TitlesOfParts>
    <vt:vector size="89" baseType="lpstr">
      <vt:lpstr>BIZ UDPゴシック</vt:lpstr>
      <vt:lpstr>HG丸ｺﾞｼｯｸM-PRO</vt:lpstr>
      <vt:lpstr>游ゴシック</vt:lpstr>
      <vt:lpstr>Aptos</vt:lpstr>
      <vt:lpstr>Aptos Display</vt:lpstr>
      <vt:lpstr>Arial</vt:lpstr>
      <vt:lpstr>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田中　宏明</dc:creator>
  <cp:lastModifiedBy>笹川 尋史</cp:lastModifiedBy>
  <cp:revision>14</cp:revision>
  <cp:lastPrinted>2026-01-20T06:15:52Z</cp:lastPrinted>
  <dcterms:created xsi:type="dcterms:W3CDTF">2026-01-19T09:09:11Z</dcterms:created>
  <dcterms:modified xsi:type="dcterms:W3CDTF">2026-02-06T01:07:38Z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0x010100113346CD6FE1E343BD7DA60D41A97BE9</vt:lpwstr>
  </property>
  <property fmtid="{D5CDD505-2E9C-101B-9397-08002B2CF9AE}" pid="3" name="MediaServiceImageTags">
    <vt:lpwstr/>
  </property>
</Properties>
</file>