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269" r:id="rId2"/>
    <p:sldId id="298" r:id="rId3"/>
    <p:sldId id="301" r:id="rId4"/>
    <p:sldId id="297" r:id="rId5"/>
    <p:sldId id="299" r:id="rId6"/>
    <p:sldId id="296" r:id="rId7"/>
    <p:sldId id="300" r:id="rId8"/>
    <p:sldId id="274" r:id="rId9"/>
    <p:sldId id="302" r:id="rId10"/>
    <p:sldId id="276" r:id="rId11"/>
    <p:sldId id="304" r:id="rId12"/>
    <p:sldId id="305" r:id="rId13"/>
    <p:sldId id="303" r:id="rId14"/>
    <p:sldId id="275" r:id="rId15"/>
    <p:sldId id="279" r:id="rId16"/>
  </p:sldIdLst>
  <p:sldSz cx="12192000" cy="6858000"/>
  <p:notesSz cx="6807200" cy="9939338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  <p15:guide id="3" pos="7378">
          <p15:clr>
            <a:srgbClr val="A4A3A4"/>
          </p15:clr>
        </p15:guide>
        <p15:guide id="4" pos="302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  <p:ext uri="GoogleSlidesCustomDataVersion2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45" roundtripDataSignature="AMtx7miHcxQzQArSYQCzSo696Es05wDkhg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B8D3B7AA-B772-4537-8947-3C465FB19487}">
  <a:tblStyle styleId="{B8D3B7AA-B772-4537-8947-3C465FB19487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/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1" d="100"/>
          <a:sy n="61" d="100"/>
        </p:scale>
        <p:origin x="68" y="176"/>
      </p:cViewPr>
      <p:guideLst>
        <p:guide orient="horz" pos="2160"/>
        <p:guide pos="3840"/>
        <p:guide pos="7378"/>
        <p:guide pos="3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52" d="100"/>
          <a:sy n="52" d="100"/>
        </p:scale>
        <p:origin x="2688" y="4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46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45" Type="http://customschemas.google.com/relationships/presentationmetadata" Target="meta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48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>
            <a:extLst>
              <a:ext uri="{FF2B5EF4-FFF2-40B4-BE49-F238E27FC236}">
                <a16:creationId xmlns:a16="http://schemas.microsoft.com/office/drawing/2014/main" id="{E6683F6E-CB0F-F92A-0144-6ECD385AE1B1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1"/>
            <a:ext cx="2949678" cy="49835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428D54D9-FCDD-35CE-7628-0888A60CCF9D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55348" y="1"/>
            <a:ext cx="2950765" cy="49835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52A27F8-E12E-4022-9D64-5055DE0A30D2}" type="datetimeFigureOut">
              <a:rPr kumimoji="1" lang="ja-JP" altLang="en-US" smtClean="0"/>
              <a:t>2026/2/7</a:t>
            </a:fld>
            <a:endParaRPr kumimoji="1" lang="ja-JP" altLang="en-US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1BABF909-6E8E-834A-9F43-4B167909CABB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9440981"/>
            <a:ext cx="2949678" cy="49835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D5BCDD6A-CB5C-F1A5-5F99-74B38E2F91A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55348" y="9440981"/>
            <a:ext cx="2950765" cy="49835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7244FA2-51B9-44B5-9E49-6F332B4789B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0070543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1"/>
            <a:ext cx="2949678" cy="4983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55348" y="1"/>
            <a:ext cx="2950765" cy="4983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423863" y="1243013"/>
            <a:ext cx="5959475" cy="33528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0611" y="4784234"/>
            <a:ext cx="5445978" cy="39126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9440981"/>
            <a:ext cx="2949678" cy="4983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55348" y="9440981"/>
            <a:ext cx="2950765" cy="4983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ja-JP"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" name="Google Shape;239;p14:notes"/>
          <p:cNvSpPr txBox="1">
            <a:spLocks noGrp="1"/>
          </p:cNvSpPr>
          <p:nvPr>
            <p:ph type="body" idx="1"/>
          </p:nvPr>
        </p:nvSpPr>
        <p:spPr>
          <a:xfrm>
            <a:off x="680611" y="4784234"/>
            <a:ext cx="5445978" cy="3912687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0" name="Google Shape;240;p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423863" y="1243013"/>
            <a:ext cx="5959475" cy="33528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8" name="Google Shape;418;p21:notes"/>
          <p:cNvSpPr txBox="1">
            <a:spLocks noGrp="1"/>
          </p:cNvSpPr>
          <p:nvPr>
            <p:ph type="body" idx="1"/>
          </p:nvPr>
        </p:nvSpPr>
        <p:spPr>
          <a:xfrm>
            <a:off x="680611" y="4784234"/>
            <a:ext cx="5445978" cy="3912687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19" name="Google Shape;419;p21:notes"/>
          <p:cNvSpPr>
            <a:spLocks noGrp="1" noRot="1" noChangeAspect="1"/>
          </p:cNvSpPr>
          <p:nvPr>
            <p:ph type="sldImg" idx="2"/>
          </p:nvPr>
        </p:nvSpPr>
        <p:spPr>
          <a:xfrm>
            <a:off x="423863" y="1243013"/>
            <a:ext cx="5959475" cy="33528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17">
          <a:extLst>
            <a:ext uri="{FF2B5EF4-FFF2-40B4-BE49-F238E27FC236}">
              <a16:creationId xmlns:a16="http://schemas.microsoft.com/office/drawing/2014/main" id="{10B21703-0CAA-71DC-B2A6-35AB0FCB064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8" name="Google Shape;418;p21:notes">
            <a:extLst>
              <a:ext uri="{FF2B5EF4-FFF2-40B4-BE49-F238E27FC236}">
                <a16:creationId xmlns:a16="http://schemas.microsoft.com/office/drawing/2014/main" id="{06EA2155-927A-0102-968B-B48FBFD0F486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0611" y="4784234"/>
            <a:ext cx="5445978" cy="3912687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19" name="Google Shape;419;p21:notes">
            <a:extLst>
              <a:ext uri="{FF2B5EF4-FFF2-40B4-BE49-F238E27FC236}">
                <a16:creationId xmlns:a16="http://schemas.microsoft.com/office/drawing/2014/main" id="{414A3740-34C8-4516-721A-C1E52FEA8F28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423863" y="1243013"/>
            <a:ext cx="5959475" cy="33528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68562577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17">
          <a:extLst>
            <a:ext uri="{FF2B5EF4-FFF2-40B4-BE49-F238E27FC236}">
              <a16:creationId xmlns:a16="http://schemas.microsoft.com/office/drawing/2014/main" id="{C6EACB18-B95A-A408-8388-4D33B7620EB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8" name="Google Shape;418;p21:notes">
            <a:extLst>
              <a:ext uri="{FF2B5EF4-FFF2-40B4-BE49-F238E27FC236}">
                <a16:creationId xmlns:a16="http://schemas.microsoft.com/office/drawing/2014/main" id="{BF865339-74CF-D5D1-FC82-D158A80E15E9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0611" y="4784234"/>
            <a:ext cx="5445978" cy="3912687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19" name="Google Shape;419;p21:notes">
            <a:extLst>
              <a:ext uri="{FF2B5EF4-FFF2-40B4-BE49-F238E27FC236}">
                <a16:creationId xmlns:a16="http://schemas.microsoft.com/office/drawing/2014/main" id="{F034CB9F-88CC-BCDA-380A-02E28A874218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423863" y="1243013"/>
            <a:ext cx="5959475" cy="33528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69823389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72">
          <a:extLst>
            <a:ext uri="{FF2B5EF4-FFF2-40B4-BE49-F238E27FC236}">
              <a16:creationId xmlns:a16="http://schemas.microsoft.com/office/drawing/2014/main" id="{81EF4608-4E13-C4B0-BD58-6B85579D346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3" name="Google Shape;373;p19:notes">
            <a:extLst>
              <a:ext uri="{FF2B5EF4-FFF2-40B4-BE49-F238E27FC236}">
                <a16:creationId xmlns:a16="http://schemas.microsoft.com/office/drawing/2014/main" id="{00D62216-9653-E8F9-3465-301AA0EC1B1E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423863" y="1243013"/>
            <a:ext cx="5959475" cy="33528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74" name="Google Shape;374;p19:notes">
            <a:extLst>
              <a:ext uri="{FF2B5EF4-FFF2-40B4-BE49-F238E27FC236}">
                <a16:creationId xmlns:a16="http://schemas.microsoft.com/office/drawing/2014/main" id="{FBDE56C9-E71D-7D5B-CBFD-CCBE70E2E272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0611" y="4784234"/>
            <a:ext cx="5445978" cy="39126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375" name="Google Shape;375;p19:notes">
            <a:extLst>
              <a:ext uri="{FF2B5EF4-FFF2-40B4-BE49-F238E27FC236}">
                <a16:creationId xmlns:a16="http://schemas.microsoft.com/office/drawing/2014/main" id="{DA41EFC1-A444-BC1E-09B6-EFFA3AF53851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55348" y="9440981"/>
            <a:ext cx="2950765" cy="4983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altLang="ja-JP"/>
              <a:t>13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15853887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2" name="Google Shape;392;p20:notes"/>
          <p:cNvSpPr>
            <a:spLocks noGrp="1" noRot="1" noChangeAspect="1"/>
          </p:cNvSpPr>
          <p:nvPr>
            <p:ph type="sldImg" idx="2"/>
          </p:nvPr>
        </p:nvSpPr>
        <p:spPr>
          <a:xfrm>
            <a:off x="423863" y="1243013"/>
            <a:ext cx="5959475" cy="33528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93" name="Google Shape;393;p20:notes"/>
          <p:cNvSpPr txBox="1">
            <a:spLocks noGrp="1"/>
          </p:cNvSpPr>
          <p:nvPr>
            <p:ph type="body" idx="1"/>
          </p:nvPr>
        </p:nvSpPr>
        <p:spPr>
          <a:xfrm>
            <a:off x="680611" y="4784234"/>
            <a:ext cx="5445978" cy="39126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394" name="Google Shape;394;p20:notes"/>
          <p:cNvSpPr txBox="1">
            <a:spLocks noGrp="1"/>
          </p:cNvSpPr>
          <p:nvPr>
            <p:ph type="sldNum" idx="12"/>
          </p:nvPr>
        </p:nvSpPr>
        <p:spPr>
          <a:xfrm>
            <a:off x="3855348" y="9440981"/>
            <a:ext cx="2950765" cy="4983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altLang="ja-JP"/>
              <a:t>14</a:t>
            </a:fld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9" name="Google Shape;439;p24:notes"/>
          <p:cNvSpPr txBox="1">
            <a:spLocks noGrp="1"/>
          </p:cNvSpPr>
          <p:nvPr>
            <p:ph type="body" idx="1"/>
          </p:nvPr>
        </p:nvSpPr>
        <p:spPr>
          <a:xfrm>
            <a:off x="680611" y="4784234"/>
            <a:ext cx="5445978" cy="3912687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0" name="Google Shape;440;p24:notes"/>
          <p:cNvSpPr>
            <a:spLocks noGrp="1" noRot="1" noChangeAspect="1"/>
          </p:cNvSpPr>
          <p:nvPr>
            <p:ph type="sldImg" idx="2"/>
          </p:nvPr>
        </p:nvSpPr>
        <p:spPr>
          <a:xfrm>
            <a:off x="423863" y="1243013"/>
            <a:ext cx="5959475" cy="33528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6">
          <a:extLst>
            <a:ext uri="{FF2B5EF4-FFF2-40B4-BE49-F238E27FC236}">
              <a16:creationId xmlns:a16="http://schemas.microsoft.com/office/drawing/2014/main" id="{6700D3FD-B998-A46B-7BE6-F7B666F6925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" name="Google Shape;247;p15:notes">
            <a:extLst>
              <a:ext uri="{FF2B5EF4-FFF2-40B4-BE49-F238E27FC236}">
                <a16:creationId xmlns:a16="http://schemas.microsoft.com/office/drawing/2014/main" id="{6C2B46EA-E247-C064-161D-E611291050D2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0611" y="4784234"/>
            <a:ext cx="5445978" cy="3912687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8" name="Google Shape;248;p15:notes">
            <a:extLst>
              <a:ext uri="{FF2B5EF4-FFF2-40B4-BE49-F238E27FC236}">
                <a16:creationId xmlns:a16="http://schemas.microsoft.com/office/drawing/2014/main" id="{21E129F7-A1E4-575E-32D7-539A31450102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423863" y="1243013"/>
            <a:ext cx="5959475" cy="33528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47668138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6">
          <a:extLst>
            <a:ext uri="{FF2B5EF4-FFF2-40B4-BE49-F238E27FC236}">
              <a16:creationId xmlns:a16="http://schemas.microsoft.com/office/drawing/2014/main" id="{13C08670-08D2-F492-846A-0A09193F64D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" name="Google Shape;247;p15:notes">
            <a:extLst>
              <a:ext uri="{FF2B5EF4-FFF2-40B4-BE49-F238E27FC236}">
                <a16:creationId xmlns:a16="http://schemas.microsoft.com/office/drawing/2014/main" id="{7943B170-0717-7679-8C0A-3F6084AC33FD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0611" y="4784234"/>
            <a:ext cx="5445978" cy="3912687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8" name="Google Shape;248;p15:notes">
            <a:extLst>
              <a:ext uri="{FF2B5EF4-FFF2-40B4-BE49-F238E27FC236}">
                <a16:creationId xmlns:a16="http://schemas.microsoft.com/office/drawing/2014/main" id="{7B67E476-B383-C5C4-511A-900B98704223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423863" y="1243013"/>
            <a:ext cx="5959475" cy="33528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41474401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6">
          <a:extLst>
            <a:ext uri="{FF2B5EF4-FFF2-40B4-BE49-F238E27FC236}">
              <a16:creationId xmlns:a16="http://schemas.microsoft.com/office/drawing/2014/main" id="{C3B504E4-57C0-3061-7D5D-55C22E4739D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" name="Google Shape;247;p15:notes">
            <a:extLst>
              <a:ext uri="{FF2B5EF4-FFF2-40B4-BE49-F238E27FC236}">
                <a16:creationId xmlns:a16="http://schemas.microsoft.com/office/drawing/2014/main" id="{D2E2A23B-CD0C-6588-9048-2DA62A6F2833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0611" y="4784234"/>
            <a:ext cx="5445978" cy="3912687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8" name="Google Shape;248;p15:notes">
            <a:extLst>
              <a:ext uri="{FF2B5EF4-FFF2-40B4-BE49-F238E27FC236}">
                <a16:creationId xmlns:a16="http://schemas.microsoft.com/office/drawing/2014/main" id="{0617C643-CB86-3C90-91E2-9E55EB23118B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423863" y="1243013"/>
            <a:ext cx="5959475" cy="33528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9171045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6">
          <a:extLst>
            <a:ext uri="{FF2B5EF4-FFF2-40B4-BE49-F238E27FC236}">
              <a16:creationId xmlns:a16="http://schemas.microsoft.com/office/drawing/2014/main" id="{CE010F29-BF2A-9936-BAEC-832C69D3EB7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" name="Google Shape;247;p15:notes">
            <a:extLst>
              <a:ext uri="{FF2B5EF4-FFF2-40B4-BE49-F238E27FC236}">
                <a16:creationId xmlns:a16="http://schemas.microsoft.com/office/drawing/2014/main" id="{D9CB03EC-B81F-DA8B-D64A-DE9634DC1B7F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0611" y="4784234"/>
            <a:ext cx="5445978" cy="3912687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8" name="Google Shape;248;p15:notes">
            <a:extLst>
              <a:ext uri="{FF2B5EF4-FFF2-40B4-BE49-F238E27FC236}">
                <a16:creationId xmlns:a16="http://schemas.microsoft.com/office/drawing/2014/main" id="{DB7B5742-EC26-2CA5-EE05-90474489DF2B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423863" y="1243013"/>
            <a:ext cx="5959475" cy="33528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31835984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6">
          <a:extLst>
            <a:ext uri="{FF2B5EF4-FFF2-40B4-BE49-F238E27FC236}">
              <a16:creationId xmlns:a16="http://schemas.microsoft.com/office/drawing/2014/main" id="{F3CA45B5-76B1-42DE-4E86-91D23950047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" name="Google Shape;247;p15:notes">
            <a:extLst>
              <a:ext uri="{FF2B5EF4-FFF2-40B4-BE49-F238E27FC236}">
                <a16:creationId xmlns:a16="http://schemas.microsoft.com/office/drawing/2014/main" id="{B33D0C40-3BFC-3048-6CE7-11482F2AC63B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0611" y="4784234"/>
            <a:ext cx="5445978" cy="3912687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8" name="Google Shape;248;p15:notes">
            <a:extLst>
              <a:ext uri="{FF2B5EF4-FFF2-40B4-BE49-F238E27FC236}">
                <a16:creationId xmlns:a16="http://schemas.microsoft.com/office/drawing/2014/main" id="{421F20D0-5210-46C1-DEE2-40B9FC1E416D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423863" y="1243013"/>
            <a:ext cx="5959475" cy="33528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99519547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6">
          <a:extLst>
            <a:ext uri="{FF2B5EF4-FFF2-40B4-BE49-F238E27FC236}">
              <a16:creationId xmlns:a16="http://schemas.microsoft.com/office/drawing/2014/main" id="{EE78EB23-318E-6873-FF7D-E189242FD1A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" name="Google Shape;247;p15:notes">
            <a:extLst>
              <a:ext uri="{FF2B5EF4-FFF2-40B4-BE49-F238E27FC236}">
                <a16:creationId xmlns:a16="http://schemas.microsoft.com/office/drawing/2014/main" id="{68F4C5CA-198A-FFDF-3D3B-D986D769AABD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0611" y="4784234"/>
            <a:ext cx="5445978" cy="3912687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8" name="Google Shape;248;p15:notes">
            <a:extLst>
              <a:ext uri="{FF2B5EF4-FFF2-40B4-BE49-F238E27FC236}">
                <a16:creationId xmlns:a16="http://schemas.microsoft.com/office/drawing/2014/main" id="{DE8B691E-C641-921B-C198-27BA7F5FA078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423863" y="1243013"/>
            <a:ext cx="5959475" cy="33528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64593774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3" name="Google Shape;373;p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423863" y="1243013"/>
            <a:ext cx="5959475" cy="33528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74" name="Google Shape;374;p19:notes"/>
          <p:cNvSpPr txBox="1">
            <a:spLocks noGrp="1"/>
          </p:cNvSpPr>
          <p:nvPr>
            <p:ph type="body" idx="1"/>
          </p:nvPr>
        </p:nvSpPr>
        <p:spPr>
          <a:xfrm>
            <a:off x="680611" y="4784234"/>
            <a:ext cx="5445978" cy="39126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375" name="Google Shape;375;p19:notes"/>
          <p:cNvSpPr txBox="1">
            <a:spLocks noGrp="1"/>
          </p:cNvSpPr>
          <p:nvPr>
            <p:ph type="sldNum" idx="12"/>
          </p:nvPr>
        </p:nvSpPr>
        <p:spPr>
          <a:xfrm>
            <a:off x="3855348" y="9440981"/>
            <a:ext cx="2950765" cy="4983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altLang="ja-JP"/>
              <a:t>8</a:t>
            </a:fld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6">
          <a:extLst>
            <a:ext uri="{FF2B5EF4-FFF2-40B4-BE49-F238E27FC236}">
              <a16:creationId xmlns:a16="http://schemas.microsoft.com/office/drawing/2014/main" id="{4C260B8C-2AFF-1EC1-20B8-0C5F7E8E52A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" name="Google Shape;247;p15:notes">
            <a:extLst>
              <a:ext uri="{FF2B5EF4-FFF2-40B4-BE49-F238E27FC236}">
                <a16:creationId xmlns:a16="http://schemas.microsoft.com/office/drawing/2014/main" id="{E93A6E93-B587-2738-328C-92EC9BD5E7E1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0611" y="4784234"/>
            <a:ext cx="5445978" cy="3912687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8" name="Google Shape;248;p15:notes">
            <a:extLst>
              <a:ext uri="{FF2B5EF4-FFF2-40B4-BE49-F238E27FC236}">
                <a16:creationId xmlns:a16="http://schemas.microsoft.com/office/drawing/2014/main" id="{0FB78BE2-6A81-74B1-6A00-C62DE8422799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423863" y="1243013"/>
            <a:ext cx="5959475" cy="33528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70590732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タイトル スライド">
  <p:cSld name="タイトル スライド"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四角形: 角を丸くする 1">
            <a:extLst>
              <a:ext uri="{FF2B5EF4-FFF2-40B4-BE49-F238E27FC236}">
                <a16:creationId xmlns:a16="http://schemas.microsoft.com/office/drawing/2014/main" id="{06712822-5370-A239-B11C-67F0DCA9FEDA}"/>
              </a:ext>
            </a:extLst>
          </p:cNvPr>
          <p:cNvSpPr/>
          <p:nvPr userDrawn="1"/>
        </p:nvSpPr>
        <p:spPr>
          <a:xfrm>
            <a:off x="1663700" y="698500"/>
            <a:ext cx="8864600" cy="5461000"/>
          </a:xfrm>
          <a:prstGeom prst="roundRect">
            <a:avLst/>
          </a:prstGeom>
          <a:solidFill>
            <a:schemeClr val="bg1"/>
          </a:solidFill>
          <a:ln w="76200">
            <a:solidFill>
              <a:schemeClr val="accent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タイトル付きの図" type="picTx">
  <p:cSld name="PICTURE_WITH_CAPTION_TEXT"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49"/>
          <p:cNvSpPr txBox="1"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 sz="2000" b="1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5" name="Google Shape;55;p49"/>
          <p:cNvSpPr>
            <a:spLocks noGrp="1"/>
          </p:cNvSpPr>
          <p:nvPr>
            <p:ph type="pic" idx="2"/>
          </p:nvPr>
        </p:nvSpPr>
        <p:spPr>
          <a:xfrm>
            <a:off x="2389717" y="612775"/>
            <a:ext cx="7315200" cy="4114800"/>
          </a:xfrm>
          <a:prstGeom prst="rect">
            <a:avLst/>
          </a:prstGeom>
          <a:noFill/>
          <a:ln>
            <a:noFill/>
          </a:ln>
        </p:spPr>
      </p:sp>
      <p:sp>
        <p:nvSpPr>
          <p:cNvPr id="56" name="Google Shape;56;p49"/>
          <p:cNvSpPr txBox="1">
            <a:spLocks noGrp="1"/>
          </p:cNvSpPr>
          <p:nvPr>
            <p:ph type="body" idx="1"/>
          </p:nvPr>
        </p:nvSpPr>
        <p:spPr>
          <a:xfrm>
            <a:off x="2389717" y="5367338"/>
            <a:ext cx="7315200" cy="8048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1pPr>
            <a:lvl2pPr marL="914400" lvl="1" indent="-228600" algn="l">
              <a:lnSpc>
                <a:spcPct val="100000"/>
              </a:lnSpc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marL="1371600" lvl="2" indent="-22860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3pPr>
            <a:lvl4pPr marL="1828800" lvl="3" indent="-228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4pPr>
            <a:lvl5pPr marL="2286000" lvl="4" indent="-228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5pPr>
            <a:lvl6pPr marL="2743200" lvl="5" indent="-228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marL="3200400" lvl="6" indent="-228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marL="3657600" lvl="7" indent="-228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marL="4114800" lvl="8" indent="-228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>
            <a:endParaRPr/>
          </a:p>
        </p:txBody>
      </p:sp>
      <p:sp>
        <p:nvSpPr>
          <p:cNvPr id="57" name="Google Shape;57;p49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Calibri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9pPr>
          </a:lstStyle>
          <a:p>
            <a:endParaRPr/>
          </a:p>
        </p:txBody>
      </p:sp>
      <p:sp>
        <p:nvSpPr>
          <p:cNvPr id="58" name="Google Shape;58;p49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Calibri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9pPr>
          </a:lstStyle>
          <a:p>
            <a:endParaRPr/>
          </a:p>
        </p:txBody>
      </p:sp>
      <p:sp>
        <p:nvSpPr>
          <p:cNvPr id="59" name="Google Shape;59;p49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lvl="1" indent="0" algn="r">
              <a:spcBef>
                <a:spcPts val="0"/>
              </a:spcBef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lvl="2" indent="0" algn="r">
              <a:spcBef>
                <a:spcPts val="0"/>
              </a:spcBef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lvl="3" indent="0" algn="r">
              <a:spcBef>
                <a:spcPts val="0"/>
              </a:spcBef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lvl="4" indent="0" algn="r">
              <a:spcBef>
                <a:spcPts val="0"/>
              </a:spcBef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lvl="5" indent="0" algn="r">
              <a:spcBef>
                <a:spcPts val="0"/>
              </a:spcBef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lvl="6" indent="0" algn="r">
              <a:spcBef>
                <a:spcPts val="0"/>
              </a:spcBef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lvl="7" indent="0" algn="r">
              <a:spcBef>
                <a:spcPts val="0"/>
              </a:spcBef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lvl="8" indent="0" algn="r">
              <a:spcBef>
                <a:spcPts val="0"/>
              </a:spcBef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ja-JP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タイトルと縦書きテキスト" type="vertTx">
  <p:cSld name="VERTICAL_TEXT">
    <p:spTree>
      <p:nvGrpSpPr>
        <p:cNvPr id="1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50"/>
          <p:cNvSpPr txBox="1"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2" name="Google Shape;62;p50"/>
          <p:cNvSpPr txBox="1">
            <a:spLocks noGrp="1"/>
          </p:cNvSpPr>
          <p:nvPr>
            <p:ph type="body" idx="1"/>
          </p:nvPr>
        </p:nvSpPr>
        <p:spPr>
          <a:xfrm rot="5400000">
            <a:off x="3833020" y="-1623218"/>
            <a:ext cx="4525963" cy="1097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3" name="Google Shape;63;p50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Calibri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9pPr>
          </a:lstStyle>
          <a:p>
            <a:endParaRPr/>
          </a:p>
        </p:txBody>
      </p:sp>
      <p:sp>
        <p:nvSpPr>
          <p:cNvPr id="64" name="Google Shape;64;p50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Calibri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9pPr>
          </a:lstStyle>
          <a:p>
            <a:endParaRPr/>
          </a:p>
        </p:txBody>
      </p:sp>
      <p:sp>
        <p:nvSpPr>
          <p:cNvPr id="65" name="Google Shape;65;p50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lvl="1" indent="0" algn="r">
              <a:spcBef>
                <a:spcPts val="0"/>
              </a:spcBef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lvl="2" indent="0" algn="r">
              <a:spcBef>
                <a:spcPts val="0"/>
              </a:spcBef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lvl="3" indent="0" algn="r">
              <a:spcBef>
                <a:spcPts val="0"/>
              </a:spcBef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lvl="4" indent="0" algn="r">
              <a:spcBef>
                <a:spcPts val="0"/>
              </a:spcBef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lvl="5" indent="0" algn="r">
              <a:spcBef>
                <a:spcPts val="0"/>
              </a:spcBef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lvl="6" indent="0" algn="r">
              <a:spcBef>
                <a:spcPts val="0"/>
              </a:spcBef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lvl="7" indent="0" algn="r">
              <a:spcBef>
                <a:spcPts val="0"/>
              </a:spcBef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lvl="8" indent="0" algn="r">
              <a:spcBef>
                <a:spcPts val="0"/>
              </a:spcBef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ja-JP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縦書きタイトルと縦書きテキスト" type="vertTitleAndTx">
  <p:cSld name="VERTICAL_TITLE_AND_VERTICAL_TEXT">
    <p:spTree>
      <p:nvGrpSpPr>
        <p:cNvPr id="1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51"/>
          <p:cNvSpPr txBox="1">
            <a:spLocks noGrp="1"/>
          </p:cNvSpPr>
          <p:nvPr>
            <p:ph type="title"/>
          </p:nvPr>
        </p:nvSpPr>
        <p:spPr>
          <a:xfrm rot="5400000">
            <a:off x="7285039" y="1828801"/>
            <a:ext cx="5851525" cy="274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8" name="Google Shape;68;p51"/>
          <p:cNvSpPr txBox="1">
            <a:spLocks noGrp="1"/>
          </p:cNvSpPr>
          <p:nvPr>
            <p:ph type="body" idx="1"/>
          </p:nvPr>
        </p:nvSpPr>
        <p:spPr>
          <a:xfrm rot="5400000">
            <a:off x="1697039" y="-812800"/>
            <a:ext cx="5851525" cy="802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9" name="Google Shape;69;p51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Calibri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51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Calibri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9pPr>
          </a:lstStyle>
          <a:p>
            <a:endParaRPr/>
          </a:p>
        </p:txBody>
      </p:sp>
      <p:sp>
        <p:nvSpPr>
          <p:cNvPr id="71" name="Google Shape;71;p51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lvl="1" indent="0" algn="r">
              <a:spcBef>
                <a:spcPts val="0"/>
              </a:spcBef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lvl="2" indent="0" algn="r">
              <a:spcBef>
                <a:spcPts val="0"/>
              </a:spcBef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lvl="3" indent="0" algn="r">
              <a:spcBef>
                <a:spcPts val="0"/>
              </a:spcBef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lvl="4" indent="0" algn="r">
              <a:spcBef>
                <a:spcPts val="0"/>
              </a:spcBef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lvl="5" indent="0" algn="r">
              <a:spcBef>
                <a:spcPts val="0"/>
              </a:spcBef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lvl="6" indent="0" algn="r">
              <a:spcBef>
                <a:spcPts val="0"/>
              </a:spcBef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lvl="7" indent="0" algn="r">
              <a:spcBef>
                <a:spcPts val="0"/>
              </a:spcBef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lvl="8" indent="0" algn="r">
              <a:spcBef>
                <a:spcPts val="0"/>
              </a:spcBef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ja-JP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タイトルとコンテンツ">
  <p:cSld name="タイトルとコンテンツ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oogle Shape;19;p41"/>
          <p:cNvSpPr/>
          <p:nvPr/>
        </p:nvSpPr>
        <p:spPr>
          <a:xfrm rot="10800000">
            <a:off x="485774" y="0"/>
            <a:ext cx="11706221" cy="836712"/>
          </a:xfrm>
          <a:prstGeom prst="round1Rect">
            <a:avLst>
              <a:gd name="adj" fmla="val 37921"/>
            </a:avLst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タイトルとコンテンツ">
  <p:cSld name="1_タイトルとコンテンツ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4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</p:sp>
      <p:sp>
        <p:nvSpPr>
          <p:cNvPr id="22" name="Google Shape;22;p42"/>
          <p:cNvSpPr/>
          <p:nvPr/>
        </p:nvSpPr>
        <p:spPr>
          <a:xfrm rot="10800000">
            <a:off x="485774" y="0"/>
            <a:ext cx="11706221" cy="836712"/>
          </a:xfrm>
          <a:prstGeom prst="round1Rect">
            <a:avLst>
              <a:gd name="adj" fmla="val 37921"/>
            </a:avLst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セクション見出し">
  <p:cSld name="セクション見出し"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4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</p:sp>
      <p:sp>
        <p:nvSpPr>
          <p:cNvPr id="25" name="Google Shape;25;p43"/>
          <p:cNvSpPr/>
          <p:nvPr/>
        </p:nvSpPr>
        <p:spPr>
          <a:xfrm>
            <a:off x="1562620" y="-777201"/>
            <a:ext cx="9066761" cy="1635075"/>
          </a:xfrm>
          <a:prstGeom prst="roundRect">
            <a:avLst>
              <a:gd name="adj" fmla="val 14200"/>
            </a:avLst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 つのコンテンツ">
  <p:cSld name="2 つのコンテンツ">
    <p:spTree>
      <p:nvGrpSpPr>
        <p:cNvPr id="1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oogle Shape;27;p44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比較" type="twoTxTwoObj">
  <p:cSld name="TWO_OBJECTS_WITH_TEXT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45"/>
          <p:cNvSpPr txBox="1"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0" name="Google Shape;30;p45"/>
          <p:cNvSpPr txBox="1"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31" name="Google Shape;31;p45"/>
          <p:cNvSpPr txBox="1">
            <a:spLocks noGrp="1"/>
          </p:cNvSpPr>
          <p:nvPr>
            <p:ph type="body" idx="2"/>
          </p:nvPr>
        </p:nvSpPr>
        <p:spPr>
          <a:xfrm>
            <a:off x="609600" y="2174875"/>
            <a:ext cx="5386917" cy="39512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marL="914400" lvl="1" indent="-355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marL="1828800" lvl="3" indent="-330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–"/>
              <a:defRPr sz="1600"/>
            </a:lvl4pPr>
            <a:lvl5pPr marL="2286000" lvl="4" indent="-330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»"/>
              <a:defRPr sz="1600"/>
            </a:lvl5pPr>
            <a:lvl6pPr marL="2743200" lvl="5" indent="-330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6pPr>
            <a:lvl7pPr marL="3200400" lvl="6" indent="-330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7pPr>
            <a:lvl8pPr marL="3657600" lvl="7" indent="-330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8pPr>
            <a:lvl9pPr marL="4114800" lvl="8" indent="-330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9pPr>
          </a:lstStyle>
          <a:p>
            <a:endParaRPr/>
          </a:p>
        </p:txBody>
      </p:sp>
      <p:sp>
        <p:nvSpPr>
          <p:cNvPr id="32" name="Google Shape;32;p45"/>
          <p:cNvSpPr txBox="1">
            <a:spLocks noGrp="1"/>
          </p:cNvSpPr>
          <p:nvPr>
            <p:ph type="body" idx="3"/>
          </p:nvPr>
        </p:nvSpPr>
        <p:spPr>
          <a:xfrm>
            <a:off x="6193368" y="1535113"/>
            <a:ext cx="5389033" cy="639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33" name="Google Shape;33;p45"/>
          <p:cNvSpPr txBox="1">
            <a:spLocks noGrp="1"/>
          </p:cNvSpPr>
          <p:nvPr>
            <p:ph type="body" idx="4"/>
          </p:nvPr>
        </p:nvSpPr>
        <p:spPr>
          <a:xfrm>
            <a:off x="6193368" y="2174875"/>
            <a:ext cx="5389033" cy="39512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marL="914400" lvl="1" indent="-355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marL="1828800" lvl="3" indent="-330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–"/>
              <a:defRPr sz="1600"/>
            </a:lvl4pPr>
            <a:lvl5pPr marL="2286000" lvl="4" indent="-330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»"/>
              <a:defRPr sz="1600"/>
            </a:lvl5pPr>
            <a:lvl6pPr marL="2743200" lvl="5" indent="-330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6pPr>
            <a:lvl7pPr marL="3200400" lvl="6" indent="-330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7pPr>
            <a:lvl8pPr marL="3657600" lvl="7" indent="-330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8pPr>
            <a:lvl9pPr marL="4114800" lvl="8" indent="-330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9pPr>
          </a:lstStyle>
          <a:p>
            <a:endParaRPr/>
          </a:p>
        </p:txBody>
      </p:sp>
      <p:sp>
        <p:nvSpPr>
          <p:cNvPr id="34" name="Google Shape;34;p45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Calibri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45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Calibri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9pPr>
          </a:lstStyle>
          <a:p>
            <a:endParaRPr/>
          </a:p>
        </p:txBody>
      </p:sp>
      <p:sp>
        <p:nvSpPr>
          <p:cNvPr id="36" name="Google Shape;36;p45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lvl="1" indent="0" algn="r">
              <a:spcBef>
                <a:spcPts val="0"/>
              </a:spcBef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lvl="2" indent="0" algn="r">
              <a:spcBef>
                <a:spcPts val="0"/>
              </a:spcBef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lvl="3" indent="0" algn="r">
              <a:spcBef>
                <a:spcPts val="0"/>
              </a:spcBef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lvl="4" indent="0" algn="r">
              <a:spcBef>
                <a:spcPts val="0"/>
              </a:spcBef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lvl="5" indent="0" algn="r">
              <a:spcBef>
                <a:spcPts val="0"/>
              </a:spcBef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lvl="6" indent="0" algn="r">
              <a:spcBef>
                <a:spcPts val="0"/>
              </a:spcBef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lvl="7" indent="0" algn="r">
              <a:spcBef>
                <a:spcPts val="0"/>
              </a:spcBef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lvl="8" indent="0" algn="r">
              <a:spcBef>
                <a:spcPts val="0"/>
              </a:spcBef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ja-JP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タイトルのみ" type="titleOnly">
  <p:cSld name="TITLE_ONLY">
    <p:spTree>
      <p:nvGrpSpPr>
        <p:cNvPr id="1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38;p46"/>
          <p:cNvSpPr txBox="1"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9" name="Google Shape;39;p46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Calibri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9pPr>
          </a:lstStyle>
          <a:p>
            <a:endParaRPr/>
          </a:p>
        </p:txBody>
      </p:sp>
      <p:sp>
        <p:nvSpPr>
          <p:cNvPr id="40" name="Google Shape;40;p46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Calibri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9pPr>
          </a:lstStyle>
          <a:p>
            <a:endParaRPr/>
          </a:p>
        </p:txBody>
      </p:sp>
      <p:sp>
        <p:nvSpPr>
          <p:cNvPr id="41" name="Google Shape;41;p46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lvl="1" indent="0" algn="r">
              <a:spcBef>
                <a:spcPts val="0"/>
              </a:spcBef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lvl="2" indent="0" algn="r">
              <a:spcBef>
                <a:spcPts val="0"/>
              </a:spcBef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lvl="3" indent="0" algn="r">
              <a:spcBef>
                <a:spcPts val="0"/>
              </a:spcBef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lvl="4" indent="0" algn="r">
              <a:spcBef>
                <a:spcPts val="0"/>
              </a:spcBef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lvl="5" indent="0" algn="r">
              <a:spcBef>
                <a:spcPts val="0"/>
              </a:spcBef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lvl="6" indent="0" algn="r">
              <a:spcBef>
                <a:spcPts val="0"/>
              </a:spcBef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lvl="7" indent="0" algn="r">
              <a:spcBef>
                <a:spcPts val="0"/>
              </a:spcBef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lvl="8" indent="0" algn="r">
              <a:spcBef>
                <a:spcPts val="0"/>
              </a:spcBef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ja-JP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白紙" type="blank">
  <p:cSld name="BLANK">
    <p:spTree>
      <p:nvGrpSpPr>
        <p:cNvPr id="1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Google Shape;43;p47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Calibri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9pPr>
          </a:lstStyle>
          <a:p>
            <a:endParaRPr/>
          </a:p>
        </p:txBody>
      </p:sp>
      <p:sp>
        <p:nvSpPr>
          <p:cNvPr id="44" name="Google Shape;44;p47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Calibri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9pPr>
          </a:lstStyle>
          <a:p>
            <a:endParaRPr/>
          </a:p>
        </p:txBody>
      </p:sp>
      <p:sp>
        <p:nvSpPr>
          <p:cNvPr id="45" name="Google Shape;45;p47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lvl="1" indent="0" algn="r">
              <a:spcBef>
                <a:spcPts val="0"/>
              </a:spcBef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lvl="2" indent="0" algn="r">
              <a:spcBef>
                <a:spcPts val="0"/>
              </a:spcBef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lvl="3" indent="0" algn="r">
              <a:spcBef>
                <a:spcPts val="0"/>
              </a:spcBef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lvl="4" indent="0" algn="r">
              <a:spcBef>
                <a:spcPts val="0"/>
              </a:spcBef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lvl="5" indent="0" algn="r">
              <a:spcBef>
                <a:spcPts val="0"/>
              </a:spcBef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lvl="6" indent="0" algn="r">
              <a:spcBef>
                <a:spcPts val="0"/>
              </a:spcBef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lvl="7" indent="0" algn="r">
              <a:spcBef>
                <a:spcPts val="0"/>
              </a:spcBef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lvl="8" indent="0" algn="r">
              <a:spcBef>
                <a:spcPts val="0"/>
              </a:spcBef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ja-JP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タイトル付きのコンテンツ" type="objTx">
  <p:cSld name="OBJECT_WITH_CAPTION_TEXT">
    <p:spTree>
      <p:nvGrpSpPr>
        <p:cNvPr id="1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Google Shape;47;p48"/>
          <p:cNvSpPr txBox="1"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 sz="2000" b="1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48"/>
          <p:cNvSpPr txBox="1">
            <a:spLocks noGrp="1"/>
          </p:cNvSpPr>
          <p:nvPr>
            <p:ph type="body" idx="1"/>
          </p:nvPr>
        </p:nvSpPr>
        <p:spPr>
          <a:xfrm>
            <a:off x="4766733" y="273051"/>
            <a:ext cx="6815667" cy="58531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–"/>
              <a:defRPr sz="2800"/>
            </a:lvl2pPr>
            <a:lvl3pPr marL="1371600" lvl="2" indent="-3810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4pPr>
            <a:lvl5pPr marL="2286000" lvl="4" indent="-355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»"/>
              <a:defRPr sz="2000"/>
            </a:lvl5pPr>
            <a:lvl6pPr marL="2743200" lvl="5" indent="-355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49" name="Google Shape;49;p48"/>
          <p:cNvSpPr txBox="1">
            <a:spLocks noGrp="1"/>
          </p:cNvSpPr>
          <p:nvPr>
            <p:ph type="body" idx="2"/>
          </p:nvPr>
        </p:nvSpPr>
        <p:spPr>
          <a:xfrm>
            <a:off x="609601" y="1435101"/>
            <a:ext cx="4011084" cy="46910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1pPr>
            <a:lvl2pPr marL="914400" lvl="1" indent="-228600" algn="l">
              <a:lnSpc>
                <a:spcPct val="100000"/>
              </a:lnSpc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marL="1371600" lvl="2" indent="-22860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3pPr>
            <a:lvl4pPr marL="1828800" lvl="3" indent="-228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4pPr>
            <a:lvl5pPr marL="2286000" lvl="4" indent="-228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5pPr>
            <a:lvl6pPr marL="2743200" lvl="5" indent="-228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marL="3200400" lvl="6" indent="-228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marL="3657600" lvl="7" indent="-228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marL="4114800" lvl="8" indent="-228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>
            <a:endParaRPr/>
          </a:p>
        </p:txBody>
      </p:sp>
      <p:sp>
        <p:nvSpPr>
          <p:cNvPr id="50" name="Google Shape;50;p48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Calibri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9pPr>
          </a:lstStyle>
          <a:p>
            <a:endParaRPr/>
          </a:p>
        </p:txBody>
      </p:sp>
      <p:sp>
        <p:nvSpPr>
          <p:cNvPr id="51" name="Google Shape;51;p48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Calibri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9pPr>
          </a:lstStyle>
          <a:p>
            <a:endParaRPr/>
          </a:p>
        </p:txBody>
      </p:sp>
      <p:sp>
        <p:nvSpPr>
          <p:cNvPr id="52" name="Google Shape;52;p48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lvl="1" indent="0" algn="r">
              <a:spcBef>
                <a:spcPts val="0"/>
              </a:spcBef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lvl="2" indent="0" algn="r">
              <a:spcBef>
                <a:spcPts val="0"/>
              </a:spcBef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lvl="3" indent="0" algn="r">
              <a:spcBef>
                <a:spcPts val="0"/>
              </a:spcBef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lvl="4" indent="0" algn="r">
              <a:spcBef>
                <a:spcPts val="0"/>
              </a:spcBef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lvl="5" indent="0" algn="r">
              <a:spcBef>
                <a:spcPts val="0"/>
              </a:spcBef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lvl="6" indent="0" algn="r">
              <a:spcBef>
                <a:spcPts val="0"/>
              </a:spcBef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lvl="7" indent="0" algn="r">
              <a:spcBef>
                <a:spcPts val="0"/>
              </a:spcBef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lvl="8" indent="0" algn="r">
              <a:spcBef>
                <a:spcPts val="0"/>
              </a:spcBef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ja-JP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39"/>
          <p:cNvSpPr txBox="1"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" name="Google Shape;11;p39"/>
          <p:cNvSpPr txBox="1"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31800"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40640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810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Google Shape;12;p39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" name="Google Shape;13;p39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Google Shape;14;p39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ja-JP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" name="Google Shape;242;p14"/>
          <p:cNvSpPr/>
          <p:nvPr/>
        </p:nvSpPr>
        <p:spPr>
          <a:xfrm>
            <a:off x="2005449" y="3427249"/>
            <a:ext cx="8179365" cy="531092"/>
          </a:xfrm>
          <a:prstGeom prst="rect">
            <a:avLst/>
          </a:prstGeom>
          <a:gradFill>
            <a:gsLst>
              <a:gs pos="0">
                <a:schemeClr val="lt1"/>
              </a:gs>
              <a:gs pos="14000">
                <a:srgbClr val="ED6D00"/>
              </a:gs>
              <a:gs pos="91000">
                <a:srgbClr val="ED6D00"/>
              </a:gs>
              <a:gs pos="100000">
                <a:schemeClr val="lt1"/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43" name="Google Shape;243;p14"/>
          <p:cNvSpPr/>
          <p:nvPr/>
        </p:nvSpPr>
        <p:spPr>
          <a:xfrm>
            <a:off x="3319272" y="4221088"/>
            <a:ext cx="5660135" cy="9417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375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ja-JP" altLang="en-US" sz="4000" b="1" dirty="0">
                <a:solidFill>
                  <a:srgbClr val="ED6D00"/>
                </a:solidFill>
                <a:latin typeface="Meiryo"/>
                <a:ea typeface="Meiryo"/>
                <a:cs typeface="Meiryo"/>
                <a:sym typeface="Meiryo"/>
              </a:rPr>
              <a:t>オリエンテーション</a:t>
            </a:r>
            <a:endParaRPr sz="6600" b="1" dirty="0">
              <a:solidFill>
                <a:srgbClr val="ED6D00"/>
              </a:solidFill>
              <a:latin typeface="Meiryo"/>
              <a:ea typeface="Meiryo"/>
              <a:cs typeface="Meiryo"/>
              <a:sym typeface="Meiryo"/>
            </a:endParaRPr>
          </a:p>
        </p:txBody>
      </p:sp>
      <p:sp>
        <p:nvSpPr>
          <p:cNvPr id="244" name="Google Shape;244;p14"/>
          <p:cNvSpPr txBox="1"/>
          <p:nvPr/>
        </p:nvSpPr>
        <p:spPr>
          <a:xfrm>
            <a:off x="2670249" y="3471391"/>
            <a:ext cx="6856364" cy="5231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 algn="ctr"/>
            <a:r>
              <a:rPr lang="ja-JP" altLang="ja-JP" sz="2800" dirty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自分のキャリアは自分で創る</a:t>
            </a:r>
            <a:endParaRPr sz="2800" b="1" dirty="0">
              <a:solidFill>
                <a:schemeClr val="bg1"/>
              </a:solidFill>
              <a:latin typeface="メイリオ" panose="020B0604030504040204" pitchFamily="50" charset="-128"/>
              <a:ea typeface="メイリオ" panose="020B0604030504040204" pitchFamily="50" charset="-128"/>
              <a:cs typeface="Meiryo"/>
              <a:sym typeface="Meiryo"/>
            </a:endParaRPr>
          </a:p>
        </p:txBody>
      </p:sp>
      <p:sp>
        <p:nvSpPr>
          <p:cNvPr id="245" name="Google Shape;245;p14"/>
          <p:cNvSpPr/>
          <p:nvPr/>
        </p:nvSpPr>
        <p:spPr>
          <a:xfrm>
            <a:off x="1694794" y="1594312"/>
            <a:ext cx="8802411" cy="169060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ja-JP" altLang="en-US" sz="4800" b="1" dirty="0">
                <a:solidFill>
                  <a:schemeClr val="dk1"/>
                </a:solidFill>
                <a:latin typeface="Meiryo"/>
                <a:ea typeface="Meiryo"/>
                <a:cs typeface="Meiryo"/>
                <a:sym typeface="Meiryo"/>
              </a:rPr>
              <a:t>キャリアデザイン</a:t>
            </a:r>
            <a:endParaRPr sz="48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1" name="Google Shape;421;p21"/>
          <p:cNvSpPr/>
          <p:nvPr/>
        </p:nvSpPr>
        <p:spPr>
          <a:xfrm>
            <a:off x="646200" y="140117"/>
            <a:ext cx="11537879" cy="6492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ja-JP" altLang="en-US" sz="3600" b="1" dirty="0">
                <a:solidFill>
                  <a:schemeClr val="lt1"/>
                </a:solidFill>
                <a:latin typeface="Meiryo"/>
                <a:ea typeface="Meiryo"/>
                <a:cs typeface="Meiryo"/>
                <a:sym typeface="Meiryo"/>
              </a:rPr>
              <a:t>学びをふりかえる</a:t>
            </a:r>
            <a:endParaRPr sz="3600" b="1" dirty="0">
              <a:solidFill>
                <a:schemeClr val="lt1"/>
              </a:solidFill>
              <a:latin typeface="Meiryo"/>
              <a:ea typeface="Meiryo"/>
              <a:cs typeface="Meiryo"/>
              <a:sym typeface="Meiryo"/>
            </a:endParaRPr>
          </a:p>
        </p:txBody>
      </p:sp>
      <p:sp>
        <p:nvSpPr>
          <p:cNvPr id="422" name="Google Shape;422;p21"/>
          <p:cNvSpPr txBox="1"/>
          <p:nvPr/>
        </p:nvSpPr>
        <p:spPr>
          <a:xfrm>
            <a:off x="857704" y="1930612"/>
            <a:ext cx="10715271" cy="34162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ja-JP" altLang="en-US" sz="4800" b="1" dirty="0">
                <a:solidFill>
                  <a:srgbClr val="FF0000"/>
                </a:solidFill>
                <a:latin typeface="Meiryo"/>
                <a:ea typeface="Meiryo"/>
                <a:cs typeface="Meiryo"/>
                <a:sym typeface="Meiryo"/>
              </a:rPr>
              <a:t>キャリア</a:t>
            </a:r>
            <a:r>
              <a:rPr lang="ja-JP" altLang="en-US" sz="4800" b="1" dirty="0">
                <a:solidFill>
                  <a:schemeClr val="dk1"/>
                </a:solidFill>
                <a:latin typeface="Meiryo"/>
                <a:ea typeface="Meiryo"/>
                <a:cs typeface="Meiryo"/>
                <a:sym typeface="Meiryo"/>
              </a:rPr>
              <a:t>という言葉を、</a:t>
            </a:r>
            <a:endParaRPr lang="en-US" altLang="ja-JP" sz="4800" b="1" dirty="0">
              <a:solidFill>
                <a:schemeClr val="dk1"/>
              </a:solidFill>
              <a:latin typeface="Meiryo"/>
              <a:ea typeface="Meiryo"/>
              <a:cs typeface="Meiryo"/>
              <a:sym typeface="Meiryo"/>
            </a:endParaRPr>
          </a:p>
          <a:p>
            <a:pPr marL="0" marR="0" lvl="0" indent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ja-JP" altLang="en-US" sz="4800" b="1" dirty="0">
                <a:solidFill>
                  <a:schemeClr val="dk1"/>
                </a:solidFill>
                <a:latin typeface="Meiryo"/>
                <a:ea typeface="Meiryo"/>
                <a:cs typeface="Meiryo"/>
                <a:sym typeface="Meiryo"/>
              </a:rPr>
              <a:t>現在のあなたは</a:t>
            </a:r>
            <a:endParaRPr lang="en-US" altLang="ja-JP" sz="4800" b="1" dirty="0">
              <a:solidFill>
                <a:schemeClr val="dk1"/>
              </a:solidFill>
              <a:latin typeface="Meiryo"/>
              <a:ea typeface="Meiryo"/>
              <a:cs typeface="Meiryo"/>
              <a:sym typeface="Meiryo"/>
            </a:endParaRPr>
          </a:p>
          <a:p>
            <a:pPr marL="0" marR="0" lvl="0" indent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ja-JP" altLang="en-US" sz="4800" b="1" dirty="0">
                <a:solidFill>
                  <a:schemeClr val="dk1"/>
                </a:solidFill>
                <a:latin typeface="Meiryo"/>
                <a:ea typeface="Meiryo"/>
                <a:cs typeface="Meiryo"/>
                <a:sym typeface="Meiryo"/>
              </a:rPr>
              <a:t>どのように理解していますか？</a:t>
            </a:r>
            <a:endParaRPr sz="4800" b="1" dirty="0">
              <a:solidFill>
                <a:schemeClr val="dk1"/>
              </a:solidFill>
              <a:latin typeface="Meiryo"/>
              <a:ea typeface="Meiryo"/>
              <a:cs typeface="Meiryo"/>
              <a:sym typeface="Meiryo"/>
            </a:endParaRPr>
          </a:p>
        </p:txBody>
      </p:sp>
      <p:sp>
        <p:nvSpPr>
          <p:cNvPr id="423" name="Google Shape;423;p21"/>
          <p:cNvSpPr txBox="1"/>
          <p:nvPr/>
        </p:nvSpPr>
        <p:spPr>
          <a:xfrm>
            <a:off x="10058400" y="648810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</a:pPr>
            <a:fld id="{00000000-1234-1234-1234-123412341234}" type="slidenum">
              <a:rPr lang="en-US" altLang="ja-JP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10</a:t>
            </a:fld>
            <a:endParaRPr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20">
          <a:extLst>
            <a:ext uri="{FF2B5EF4-FFF2-40B4-BE49-F238E27FC236}">
              <a16:creationId xmlns:a16="http://schemas.microsoft.com/office/drawing/2014/main" id="{255A8847-128C-AD00-90C2-2BF6544FF07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1" name="Google Shape;421;p21">
            <a:extLst>
              <a:ext uri="{FF2B5EF4-FFF2-40B4-BE49-F238E27FC236}">
                <a16:creationId xmlns:a16="http://schemas.microsoft.com/office/drawing/2014/main" id="{73E3EE74-3539-6134-2FDA-6FED69D64983}"/>
              </a:ext>
            </a:extLst>
          </p:cNvPr>
          <p:cNvSpPr/>
          <p:nvPr/>
        </p:nvSpPr>
        <p:spPr>
          <a:xfrm>
            <a:off x="646200" y="140117"/>
            <a:ext cx="11537879" cy="6492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ja-JP" altLang="en-US" sz="3600" b="1" dirty="0">
                <a:solidFill>
                  <a:schemeClr val="lt1"/>
                </a:solidFill>
                <a:latin typeface="Meiryo"/>
                <a:ea typeface="Meiryo"/>
                <a:cs typeface="Meiryo"/>
                <a:sym typeface="Meiryo"/>
              </a:rPr>
              <a:t>学びをふりかえる</a:t>
            </a:r>
            <a:endParaRPr sz="3600" b="1" dirty="0">
              <a:solidFill>
                <a:schemeClr val="lt1"/>
              </a:solidFill>
              <a:latin typeface="Meiryo"/>
              <a:ea typeface="Meiryo"/>
              <a:cs typeface="Meiryo"/>
              <a:sym typeface="Meiryo"/>
            </a:endParaRPr>
          </a:p>
        </p:txBody>
      </p:sp>
      <p:sp>
        <p:nvSpPr>
          <p:cNvPr id="422" name="Google Shape;422;p21">
            <a:extLst>
              <a:ext uri="{FF2B5EF4-FFF2-40B4-BE49-F238E27FC236}">
                <a16:creationId xmlns:a16="http://schemas.microsoft.com/office/drawing/2014/main" id="{A10D542A-B011-B561-5D5E-6119D8C19187}"/>
              </a:ext>
            </a:extLst>
          </p:cNvPr>
          <p:cNvSpPr txBox="1"/>
          <p:nvPr/>
        </p:nvSpPr>
        <p:spPr>
          <a:xfrm>
            <a:off x="646200" y="2830858"/>
            <a:ext cx="10715271" cy="1615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ja-JP" altLang="en-US" sz="6600" b="1" dirty="0">
                <a:solidFill>
                  <a:schemeClr val="tx1"/>
                </a:solidFill>
                <a:latin typeface="Meiryo"/>
                <a:ea typeface="Meiryo"/>
                <a:cs typeface="Meiryo"/>
                <a:sym typeface="Meiryo"/>
              </a:rPr>
              <a:t>キャリア≠就職</a:t>
            </a:r>
            <a:endParaRPr sz="6600" b="1" dirty="0">
              <a:solidFill>
                <a:schemeClr val="tx1"/>
              </a:solidFill>
              <a:latin typeface="Meiryo"/>
              <a:ea typeface="Meiryo"/>
              <a:cs typeface="Meiryo"/>
              <a:sym typeface="Meiryo"/>
            </a:endParaRPr>
          </a:p>
        </p:txBody>
      </p:sp>
      <p:sp>
        <p:nvSpPr>
          <p:cNvPr id="423" name="Google Shape;423;p21">
            <a:extLst>
              <a:ext uri="{FF2B5EF4-FFF2-40B4-BE49-F238E27FC236}">
                <a16:creationId xmlns:a16="http://schemas.microsoft.com/office/drawing/2014/main" id="{FB862D0B-B665-E477-01F7-CC787C6B1979}"/>
              </a:ext>
            </a:extLst>
          </p:cNvPr>
          <p:cNvSpPr txBox="1"/>
          <p:nvPr/>
        </p:nvSpPr>
        <p:spPr>
          <a:xfrm>
            <a:off x="10058400" y="648810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</a:pPr>
            <a:fld id="{00000000-1234-1234-1234-123412341234}" type="slidenum">
              <a:rPr lang="en-US" altLang="ja-JP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11</a:t>
            </a:fld>
            <a:endParaRPr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76662960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20">
          <a:extLst>
            <a:ext uri="{FF2B5EF4-FFF2-40B4-BE49-F238E27FC236}">
              <a16:creationId xmlns:a16="http://schemas.microsoft.com/office/drawing/2014/main" id="{14C8A86C-9AB7-CAA5-3DE4-10458DADCCD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1" name="Google Shape;421;p21">
            <a:extLst>
              <a:ext uri="{FF2B5EF4-FFF2-40B4-BE49-F238E27FC236}">
                <a16:creationId xmlns:a16="http://schemas.microsoft.com/office/drawing/2014/main" id="{60BE6C88-2709-F10A-4449-05F200BFC3E0}"/>
              </a:ext>
            </a:extLst>
          </p:cNvPr>
          <p:cNvSpPr/>
          <p:nvPr/>
        </p:nvSpPr>
        <p:spPr>
          <a:xfrm>
            <a:off x="646200" y="140117"/>
            <a:ext cx="11537879" cy="6492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ja-JP" altLang="en-US" sz="3600" b="1" dirty="0">
                <a:solidFill>
                  <a:schemeClr val="lt1"/>
                </a:solidFill>
                <a:latin typeface="Meiryo"/>
                <a:ea typeface="Meiryo"/>
                <a:cs typeface="Meiryo"/>
                <a:sym typeface="Meiryo"/>
              </a:rPr>
              <a:t>これからの学び</a:t>
            </a:r>
            <a:endParaRPr sz="3600" b="1" dirty="0">
              <a:solidFill>
                <a:schemeClr val="lt1"/>
              </a:solidFill>
              <a:latin typeface="Meiryo"/>
              <a:ea typeface="Meiryo"/>
              <a:cs typeface="Meiryo"/>
              <a:sym typeface="Meiryo"/>
            </a:endParaRPr>
          </a:p>
        </p:txBody>
      </p:sp>
      <p:sp>
        <p:nvSpPr>
          <p:cNvPr id="422" name="Google Shape;422;p21">
            <a:extLst>
              <a:ext uri="{FF2B5EF4-FFF2-40B4-BE49-F238E27FC236}">
                <a16:creationId xmlns:a16="http://schemas.microsoft.com/office/drawing/2014/main" id="{0D4BB27B-2341-6268-C5ED-4C4FF1B97784}"/>
              </a:ext>
            </a:extLst>
          </p:cNvPr>
          <p:cNvSpPr txBox="1"/>
          <p:nvPr/>
        </p:nvSpPr>
        <p:spPr>
          <a:xfrm>
            <a:off x="865656" y="2830858"/>
            <a:ext cx="10715271" cy="1615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ja-JP" altLang="en-US" sz="6600" b="1" dirty="0">
                <a:solidFill>
                  <a:schemeClr val="tx1"/>
                </a:solidFill>
                <a:latin typeface="Meiryo"/>
                <a:ea typeface="Meiryo"/>
                <a:cs typeface="Meiryo"/>
                <a:sym typeface="Meiryo"/>
              </a:rPr>
              <a:t>キャリア≒人生（ライフ）</a:t>
            </a:r>
            <a:endParaRPr sz="6600" b="1" dirty="0">
              <a:solidFill>
                <a:schemeClr val="tx1"/>
              </a:solidFill>
              <a:latin typeface="Meiryo"/>
              <a:ea typeface="Meiryo"/>
              <a:cs typeface="Meiryo"/>
              <a:sym typeface="Meiryo"/>
            </a:endParaRPr>
          </a:p>
        </p:txBody>
      </p:sp>
      <p:sp>
        <p:nvSpPr>
          <p:cNvPr id="423" name="Google Shape;423;p21">
            <a:extLst>
              <a:ext uri="{FF2B5EF4-FFF2-40B4-BE49-F238E27FC236}">
                <a16:creationId xmlns:a16="http://schemas.microsoft.com/office/drawing/2014/main" id="{2C3A77C4-CB75-0F18-812E-82E4B7739E3A}"/>
              </a:ext>
            </a:extLst>
          </p:cNvPr>
          <p:cNvSpPr txBox="1"/>
          <p:nvPr/>
        </p:nvSpPr>
        <p:spPr>
          <a:xfrm>
            <a:off x="10058400" y="648810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</a:pPr>
            <a:fld id="{00000000-1234-1234-1234-123412341234}" type="slidenum">
              <a:rPr lang="en-US" altLang="ja-JP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12</a:t>
            </a:fld>
            <a:endParaRPr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15758023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76">
          <a:extLst>
            <a:ext uri="{FF2B5EF4-FFF2-40B4-BE49-F238E27FC236}">
              <a16:creationId xmlns:a16="http://schemas.microsoft.com/office/drawing/2014/main" id="{C0A7F2A6-77AA-12C5-071A-E3360B0AD0E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" name="Google Shape;378;p19">
            <a:extLst>
              <a:ext uri="{FF2B5EF4-FFF2-40B4-BE49-F238E27FC236}">
                <a16:creationId xmlns:a16="http://schemas.microsoft.com/office/drawing/2014/main" id="{325A334C-FAA5-D987-D884-24037DD3FBE2}"/>
              </a:ext>
            </a:extLst>
          </p:cNvPr>
          <p:cNvSpPr/>
          <p:nvPr/>
        </p:nvSpPr>
        <p:spPr>
          <a:xfrm>
            <a:off x="646200" y="157534"/>
            <a:ext cx="11537879" cy="6492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ja-JP" altLang="en-US" sz="3600" b="1" dirty="0">
                <a:solidFill>
                  <a:schemeClr val="lt1"/>
                </a:solidFill>
                <a:latin typeface="Meiryo"/>
                <a:ea typeface="Meiryo"/>
                <a:cs typeface="Meiryo"/>
                <a:sym typeface="Meiryo"/>
              </a:rPr>
              <a:t>自分のライフを想像しよう</a:t>
            </a:r>
            <a:endParaRPr sz="3600" b="1" dirty="0">
              <a:solidFill>
                <a:schemeClr val="lt1"/>
              </a:solidFill>
              <a:latin typeface="Meiryo"/>
              <a:ea typeface="Meiryo"/>
              <a:cs typeface="Meiryo"/>
              <a:sym typeface="Meiryo"/>
            </a:endParaRPr>
          </a:p>
        </p:txBody>
      </p:sp>
      <p:sp>
        <p:nvSpPr>
          <p:cNvPr id="381" name="Google Shape;381;p19">
            <a:extLst>
              <a:ext uri="{FF2B5EF4-FFF2-40B4-BE49-F238E27FC236}">
                <a16:creationId xmlns:a16="http://schemas.microsoft.com/office/drawing/2014/main" id="{8B0E3777-6987-1180-C3B5-EB20051C45BD}"/>
              </a:ext>
            </a:extLst>
          </p:cNvPr>
          <p:cNvSpPr/>
          <p:nvPr/>
        </p:nvSpPr>
        <p:spPr>
          <a:xfrm>
            <a:off x="495956" y="1267064"/>
            <a:ext cx="1505742" cy="4616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ja-JP" sz="2400" b="1" dirty="0">
                <a:solidFill>
                  <a:schemeClr val="lt1"/>
                </a:solidFill>
                <a:latin typeface="Meiryo"/>
                <a:ea typeface="Meiryo"/>
                <a:cs typeface="Meiryo"/>
                <a:sym typeface="Meiryo"/>
              </a:rPr>
              <a:t>ワーク</a:t>
            </a:r>
            <a:endParaRPr lang="en-US" altLang="ja-JP" sz="2400" b="1" dirty="0">
              <a:solidFill>
                <a:schemeClr val="lt1"/>
              </a:solidFill>
              <a:latin typeface="Meiryo"/>
              <a:ea typeface="Meiryo"/>
              <a:cs typeface="Meiryo"/>
              <a:sym typeface="Meiryo"/>
            </a:endParaRPr>
          </a:p>
        </p:txBody>
      </p:sp>
      <p:sp>
        <p:nvSpPr>
          <p:cNvPr id="382" name="Google Shape;382;p19">
            <a:extLst>
              <a:ext uri="{FF2B5EF4-FFF2-40B4-BE49-F238E27FC236}">
                <a16:creationId xmlns:a16="http://schemas.microsoft.com/office/drawing/2014/main" id="{4CC62133-E2EE-573C-C558-0855AEB28558}"/>
              </a:ext>
            </a:extLst>
          </p:cNvPr>
          <p:cNvSpPr/>
          <p:nvPr/>
        </p:nvSpPr>
        <p:spPr>
          <a:xfrm>
            <a:off x="796431" y="2594579"/>
            <a:ext cx="5976512" cy="45858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ja-JP" altLang="en-US" sz="4800" b="1" dirty="0">
                <a:solidFill>
                  <a:schemeClr val="dk1"/>
                </a:solidFill>
                <a:latin typeface="Meiryo"/>
                <a:ea typeface="Meiryo"/>
                <a:cs typeface="Meiryo"/>
                <a:sym typeface="Meiryo"/>
              </a:rPr>
              <a:t>ライフコースの表に</a:t>
            </a:r>
            <a:endParaRPr lang="en-US" altLang="ja-JP" sz="4800" b="1" dirty="0">
              <a:solidFill>
                <a:schemeClr val="dk1"/>
              </a:solidFill>
              <a:latin typeface="Meiryo"/>
              <a:ea typeface="Meiryo"/>
              <a:cs typeface="Meiryo"/>
              <a:sym typeface="Meiryo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ja-JP" altLang="en-US" sz="4800" b="1" dirty="0">
                <a:solidFill>
                  <a:schemeClr val="dk1"/>
                </a:solidFill>
                <a:latin typeface="Meiryo"/>
                <a:ea typeface="Meiryo"/>
                <a:cs typeface="Meiryo"/>
                <a:sym typeface="Meiryo"/>
              </a:rPr>
              <a:t>書きこんでみよう</a:t>
            </a:r>
            <a:r>
              <a:rPr lang="ja-JP" sz="4800" b="1" dirty="0">
                <a:solidFill>
                  <a:schemeClr val="dk1"/>
                </a:solidFill>
                <a:latin typeface="Meiryo"/>
                <a:ea typeface="Meiryo"/>
                <a:cs typeface="Meiryo"/>
                <a:sym typeface="Meiryo"/>
              </a:rPr>
              <a:t>。</a:t>
            </a:r>
            <a:endParaRPr lang="en-US" altLang="ja-JP" sz="4800" b="1" dirty="0">
              <a:solidFill>
                <a:schemeClr val="dk1"/>
              </a:solidFill>
              <a:latin typeface="Meiryo"/>
              <a:ea typeface="Meiryo"/>
              <a:cs typeface="Meiryo"/>
              <a:sym typeface="Meiryo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ja-JP" altLang="en-US" sz="3600" dirty="0">
                <a:solidFill>
                  <a:schemeClr val="dk1"/>
                </a:solidFill>
                <a:latin typeface="Meiryo"/>
                <a:ea typeface="Meiryo"/>
                <a:cs typeface="Meiryo"/>
                <a:sym typeface="Meiryo"/>
              </a:rPr>
              <a:t>現状の想像で</a:t>
            </a:r>
            <a:endParaRPr lang="en-US" altLang="ja-JP" sz="3600" dirty="0">
              <a:solidFill>
                <a:schemeClr val="dk1"/>
              </a:solidFill>
              <a:latin typeface="Meiryo"/>
              <a:ea typeface="Meiryo"/>
              <a:cs typeface="Meiryo"/>
              <a:sym typeface="Meiryo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ja-JP" altLang="en-US" sz="3600" dirty="0">
                <a:solidFill>
                  <a:schemeClr val="dk1"/>
                </a:solidFill>
                <a:latin typeface="Meiryo"/>
                <a:ea typeface="Meiryo"/>
                <a:cs typeface="Meiryo"/>
                <a:sym typeface="Meiryo"/>
              </a:rPr>
              <a:t>思いつくままに書いて</a:t>
            </a:r>
            <a:r>
              <a:rPr lang="en-US" altLang="ja-JP" sz="3600" dirty="0">
                <a:solidFill>
                  <a:schemeClr val="dk1"/>
                </a:solidFill>
                <a:latin typeface="Meiryo"/>
                <a:ea typeface="Meiryo"/>
                <a:cs typeface="Meiryo"/>
                <a:sym typeface="Meiryo"/>
              </a:rPr>
              <a:t>OK</a:t>
            </a:r>
            <a:r>
              <a:rPr lang="ja-JP" altLang="en-US" sz="3600" dirty="0">
                <a:solidFill>
                  <a:schemeClr val="dk1"/>
                </a:solidFill>
                <a:latin typeface="Meiryo"/>
                <a:ea typeface="Meiryo"/>
                <a:cs typeface="Meiryo"/>
                <a:sym typeface="Meiryo"/>
              </a:rPr>
              <a:t>！</a:t>
            </a:r>
            <a:endParaRPr lang="en-US" altLang="ja-JP" sz="3600" dirty="0">
              <a:solidFill>
                <a:schemeClr val="dk1"/>
              </a:solidFill>
              <a:latin typeface="Meiryo"/>
              <a:ea typeface="Meiryo"/>
              <a:cs typeface="Meiryo"/>
              <a:sym typeface="Meiryo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ja-JP" altLang="en-US" sz="3600" dirty="0">
                <a:solidFill>
                  <a:schemeClr val="dk1"/>
                </a:solidFill>
                <a:latin typeface="Meiryo"/>
                <a:ea typeface="Meiryo"/>
                <a:cs typeface="Meiryo"/>
                <a:sym typeface="Meiryo"/>
              </a:rPr>
              <a:t>非現実的に思えても</a:t>
            </a:r>
            <a:r>
              <a:rPr lang="en-US" altLang="ja-JP" sz="3600" dirty="0">
                <a:solidFill>
                  <a:schemeClr val="dk1"/>
                </a:solidFill>
                <a:latin typeface="Meiryo"/>
                <a:ea typeface="Meiryo"/>
                <a:cs typeface="Meiryo"/>
                <a:sym typeface="Meiryo"/>
              </a:rPr>
              <a:t>OK</a:t>
            </a:r>
            <a:r>
              <a:rPr lang="ja-JP" altLang="en-US" sz="3600" dirty="0">
                <a:solidFill>
                  <a:schemeClr val="dk1"/>
                </a:solidFill>
                <a:latin typeface="Meiryo"/>
                <a:ea typeface="Meiryo"/>
                <a:cs typeface="Meiryo"/>
                <a:sym typeface="Meiryo"/>
              </a:rPr>
              <a:t>！</a:t>
            </a:r>
            <a:endParaRPr sz="3600" dirty="0">
              <a:solidFill>
                <a:schemeClr val="dk1"/>
              </a:solidFill>
              <a:latin typeface="Meiryo"/>
              <a:ea typeface="Meiryo"/>
              <a:cs typeface="Meiryo"/>
              <a:sym typeface="Meiryo"/>
            </a:endParaRPr>
          </a:p>
          <a:p>
            <a:pPr marL="0" marR="0" lvl="0" indent="0" algn="l" rtl="0">
              <a:spcBef>
                <a:spcPts val="4800"/>
              </a:spcBef>
              <a:spcAft>
                <a:spcPts val="0"/>
              </a:spcAft>
              <a:buNone/>
            </a:pPr>
            <a:endParaRPr sz="4800" b="1" dirty="0">
              <a:solidFill>
                <a:schemeClr val="dk1"/>
              </a:solidFill>
              <a:latin typeface="Meiryo"/>
              <a:ea typeface="Meiryo"/>
              <a:cs typeface="Meiryo"/>
              <a:sym typeface="Meiryo"/>
            </a:endParaRPr>
          </a:p>
        </p:txBody>
      </p:sp>
      <p:sp>
        <p:nvSpPr>
          <p:cNvPr id="383" name="Google Shape;383;p19">
            <a:extLst>
              <a:ext uri="{FF2B5EF4-FFF2-40B4-BE49-F238E27FC236}">
                <a16:creationId xmlns:a16="http://schemas.microsoft.com/office/drawing/2014/main" id="{CEF8DA32-1746-D48A-68B4-C93FDE4F6927}"/>
              </a:ext>
            </a:extLst>
          </p:cNvPr>
          <p:cNvSpPr/>
          <p:nvPr/>
        </p:nvSpPr>
        <p:spPr>
          <a:xfrm>
            <a:off x="315735" y="2694835"/>
            <a:ext cx="480696" cy="515576"/>
          </a:xfrm>
          <a:prstGeom prst="ellipse">
            <a:avLst/>
          </a:prstGeom>
          <a:solidFill>
            <a:srgbClr val="ED6D00"/>
          </a:solidFill>
          <a:ln w="762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  <a:effectLst>
            <a:outerShdw blurRad="63500" sx="102000" sy="102000" algn="ctr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6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385" name="Google Shape;385;p19">
            <a:extLst>
              <a:ext uri="{FF2B5EF4-FFF2-40B4-BE49-F238E27FC236}">
                <a16:creationId xmlns:a16="http://schemas.microsoft.com/office/drawing/2014/main" id="{2D5FDCE6-373C-EC47-8685-FF8316C8EFFF}"/>
              </a:ext>
            </a:extLst>
          </p:cNvPr>
          <p:cNvCxnSpPr/>
          <p:nvPr/>
        </p:nvCxnSpPr>
        <p:spPr>
          <a:xfrm>
            <a:off x="479425" y="2196495"/>
            <a:ext cx="11233150" cy="0"/>
          </a:xfrm>
          <a:prstGeom prst="straightConnector1">
            <a:avLst/>
          </a:prstGeom>
          <a:noFill/>
          <a:ln w="50800" cap="flat" cmpd="sng">
            <a:solidFill>
              <a:schemeClr val="bg1">
                <a:lumMod val="50000"/>
              </a:schemeClr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386" name="Google Shape;386;p19">
            <a:extLst>
              <a:ext uri="{FF2B5EF4-FFF2-40B4-BE49-F238E27FC236}">
                <a16:creationId xmlns:a16="http://schemas.microsoft.com/office/drawing/2014/main" id="{BDE174E6-70A0-6574-7472-4A0E783E5DA8}"/>
              </a:ext>
            </a:extLst>
          </p:cNvPr>
          <p:cNvSpPr txBox="1"/>
          <p:nvPr/>
        </p:nvSpPr>
        <p:spPr>
          <a:xfrm>
            <a:off x="10058400" y="648810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</a:pPr>
            <a:fld id="{00000000-1234-1234-1234-123412341234}" type="slidenum">
              <a:rPr lang="en-US" altLang="ja-JP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13</a:t>
            </a:fld>
            <a:endParaRPr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387" name="Google Shape;387;p19">
            <a:extLst>
              <a:ext uri="{FF2B5EF4-FFF2-40B4-BE49-F238E27FC236}">
                <a16:creationId xmlns:a16="http://schemas.microsoft.com/office/drawing/2014/main" id="{9F899E1D-9CF7-CDF8-F448-AE35E06ABEBF}"/>
              </a:ext>
            </a:extLst>
          </p:cNvPr>
          <p:cNvGrpSpPr/>
          <p:nvPr/>
        </p:nvGrpSpPr>
        <p:grpSpPr>
          <a:xfrm>
            <a:off x="9601903" y="578718"/>
            <a:ext cx="2073650" cy="720080"/>
            <a:chOff x="8739796" y="2627560"/>
            <a:chExt cx="2425553" cy="792088"/>
          </a:xfrm>
        </p:grpSpPr>
        <p:sp>
          <p:nvSpPr>
            <p:cNvPr id="388" name="Google Shape;388;p19">
              <a:extLst>
                <a:ext uri="{FF2B5EF4-FFF2-40B4-BE49-F238E27FC236}">
                  <a16:creationId xmlns:a16="http://schemas.microsoft.com/office/drawing/2014/main" id="{2C82773C-4419-E9AC-7806-C27F021DD436}"/>
                </a:ext>
              </a:extLst>
            </p:cNvPr>
            <p:cNvSpPr/>
            <p:nvPr/>
          </p:nvSpPr>
          <p:spPr>
            <a:xfrm>
              <a:off x="8739796" y="2627560"/>
              <a:ext cx="2425553" cy="792088"/>
            </a:xfrm>
            <a:prstGeom prst="roundRect">
              <a:avLst>
                <a:gd name="adj" fmla="val 14733"/>
              </a:avLst>
            </a:prstGeom>
            <a:solidFill>
              <a:srgbClr val="FDE9D8"/>
            </a:solidFill>
            <a:ln w="571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63500" sx="102000" sy="102000" algn="ctr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600">
                <a:solidFill>
                  <a:srgbClr val="ED6D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89" name="Google Shape;389;p19">
              <a:extLst>
                <a:ext uri="{FF2B5EF4-FFF2-40B4-BE49-F238E27FC236}">
                  <a16:creationId xmlns:a16="http://schemas.microsoft.com/office/drawing/2014/main" id="{3C7DF466-89CD-F2BE-E930-74ED3FA1BD35}"/>
                </a:ext>
              </a:extLst>
            </p:cNvPr>
            <p:cNvSpPr txBox="1"/>
            <p:nvPr/>
          </p:nvSpPr>
          <p:spPr>
            <a:xfrm>
              <a:off x="8848016" y="2748452"/>
              <a:ext cx="2304794" cy="64320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ja-JP" sz="3200" b="1" dirty="0">
                  <a:solidFill>
                    <a:srgbClr val="ED6D00"/>
                  </a:solidFill>
                  <a:latin typeface="Meiryo"/>
                  <a:ea typeface="Meiryo"/>
                  <a:cs typeface="Meiryo"/>
                  <a:sym typeface="Meiryo"/>
                </a:rPr>
                <a:t>個人</a:t>
              </a:r>
              <a:r>
                <a:rPr lang="en-US" altLang="ja-JP" sz="3200" b="1" dirty="0">
                  <a:solidFill>
                    <a:srgbClr val="ED6D00"/>
                  </a:solidFill>
                  <a:latin typeface="Meiryo"/>
                  <a:ea typeface="Meiryo"/>
                  <a:cs typeface="Meiryo"/>
                  <a:sym typeface="Meiryo"/>
                </a:rPr>
                <a:t>25</a:t>
              </a:r>
              <a:r>
                <a:rPr lang="ja-JP" sz="3200" b="1" dirty="0">
                  <a:solidFill>
                    <a:srgbClr val="ED6D00"/>
                  </a:solidFill>
                  <a:latin typeface="Meiryo"/>
                  <a:ea typeface="Meiryo"/>
                  <a:cs typeface="Meiryo"/>
                  <a:sym typeface="Meiryo"/>
                </a:rPr>
                <a:t>分</a:t>
              </a:r>
              <a:endParaRPr sz="3200" dirty="0">
                <a:solidFill>
                  <a:srgbClr val="ED6D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390" name="Google Shape;390;p19">
            <a:extLst>
              <a:ext uri="{FF2B5EF4-FFF2-40B4-BE49-F238E27FC236}">
                <a16:creationId xmlns:a16="http://schemas.microsoft.com/office/drawing/2014/main" id="{BD46EB00-0062-C3B1-A5D2-C3BEF02DB422}"/>
              </a:ext>
            </a:extLst>
          </p:cNvPr>
          <p:cNvSpPr txBox="1"/>
          <p:nvPr/>
        </p:nvSpPr>
        <p:spPr>
          <a:xfrm>
            <a:off x="527167" y="1047217"/>
            <a:ext cx="10811495" cy="12002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ja-JP" altLang="en-US" sz="3600" b="1" dirty="0">
                <a:solidFill>
                  <a:schemeClr val="dk1"/>
                </a:solidFill>
                <a:latin typeface="Meiryo"/>
                <a:ea typeface="Meiryo"/>
                <a:cs typeface="Meiryo"/>
                <a:sym typeface="Meiryo"/>
              </a:rPr>
              <a:t>☛自分のライフコース（仮）を</a:t>
            </a:r>
            <a:endParaRPr lang="en-US" altLang="ja-JP" sz="3600" b="1" dirty="0">
              <a:solidFill>
                <a:schemeClr val="dk1"/>
              </a:solidFill>
              <a:latin typeface="Meiryo"/>
              <a:ea typeface="Meiryo"/>
              <a:cs typeface="Meiryo"/>
              <a:sym typeface="Meiryo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ja-JP" altLang="en-US" sz="3600" b="1" dirty="0">
                <a:solidFill>
                  <a:schemeClr val="dk1"/>
                </a:solidFill>
                <a:latin typeface="Meiryo"/>
                <a:ea typeface="Meiryo"/>
                <a:cs typeface="Meiryo"/>
                <a:sym typeface="Meiryo"/>
              </a:rPr>
              <a:t>　想像してみよう</a:t>
            </a:r>
            <a:endParaRPr lang="en-US" altLang="ja-JP" sz="3600" b="1" dirty="0">
              <a:solidFill>
                <a:schemeClr val="dk1"/>
              </a:solidFill>
              <a:latin typeface="Meiryo"/>
              <a:ea typeface="Meiryo"/>
              <a:cs typeface="Meiryo"/>
              <a:sym typeface="Meiryo"/>
            </a:endParaRPr>
          </a:p>
        </p:txBody>
      </p:sp>
      <p:pic>
        <p:nvPicPr>
          <p:cNvPr id="5" name="図 4" descr="グラフィカル ユーザー インターフェイス, アプリケーション&#10;&#10;AI 生成コンテンツは誤りを含む可能性があります。">
            <a:extLst>
              <a:ext uri="{FF2B5EF4-FFF2-40B4-BE49-F238E27FC236}">
                <a16:creationId xmlns:a16="http://schemas.microsoft.com/office/drawing/2014/main" id="{F231FF03-B002-0828-E006-66B80986C66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51674" y="2847649"/>
            <a:ext cx="2247404" cy="1632514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7" name="図 6" descr="グラフ, 棒グラフ&#10;&#10;AI 生成コンテンツは誤りを含む可能性があります。">
            <a:extLst>
              <a:ext uri="{FF2B5EF4-FFF2-40B4-BE49-F238E27FC236}">
                <a16:creationId xmlns:a16="http://schemas.microsoft.com/office/drawing/2014/main" id="{FD181F66-D297-8D6D-2403-E1FC0F2F0A8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312600" y="1865376"/>
            <a:ext cx="2536386" cy="4761036"/>
          </a:xfrm>
          <a:prstGeom prst="rect">
            <a:avLst/>
          </a:prstGeom>
        </p:spPr>
      </p:pic>
      <p:cxnSp>
        <p:nvCxnSpPr>
          <p:cNvPr id="9" name="直線コネクタ 8">
            <a:extLst>
              <a:ext uri="{FF2B5EF4-FFF2-40B4-BE49-F238E27FC236}">
                <a16:creationId xmlns:a16="http://schemas.microsoft.com/office/drawing/2014/main" id="{D797B1E2-A9CD-8C4A-BBE6-6BB63E41DE7A}"/>
              </a:ext>
            </a:extLst>
          </p:cNvPr>
          <p:cNvCxnSpPr>
            <a:cxnSpLocks/>
          </p:cNvCxnSpPr>
          <p:nvPr/>
        </p:nvCxnSpPr>
        <p:spPr>
          <a:xfrm flipV="1">
            <a:off x="8857316" y="1865376"/>
            <a:ext cx="513522" cy="1087247"/>
          </a:xfrm>
          <a:prstGeom prst="line">
            <a:avLst/>
          </a:prstGeom>
          <a:ln w="38100">
            <a:solidFill>
              <a:schemeClr val="accent6">
                <a:lumMod val="7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線コネクタ 12">
            <a:extLst>
              <a:ext uri="{FF2B5EF4-FFF2-40B4-BE49-F238E27FC236}">
                <a16:creationId xmlns:a16="http://schemas.microsoft.com/office/drawing/2014/main" id="{59664855-353D-33D1-1454-BAB8E42185B2}"/>
              </a:ext>
            </a:extLst>
          </p:cNvPr>
          <p:cNvCxnSpPr>
            <a:cxnSpLocks/>
          </p:cNvCxnSpPr>
          <p:nvPr/>
        </p:nvCxnSpPr>
        <p:spPr>
          <a:xfrm>
            <a:off x="8857316" y="4342297"/>
            <a:ext cx="455284" cy="2284115"/>
          </a:xfrm>
          <a:prstGeom prst="line">
            <a:avLst/>
          </a:prstGeom>
          <a:ln w="38100">
            <a:solidFill>
              <a:schemeClr val="accent6">
                <a:lumMod val="7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正方形/長方形 14">
            <a:extLst>
              <a:ext uri="{FF2B5EF4-FFF2-40B4-BE49-F238E27FC236}">
                <a16:creationId xmlns:a16="http://schemas.microsoft.com/office/drawing/2014/main" id="{CCB07AD8-36F9-1A64-B80C-3356FB1041E3}"/>
              </a:ext>
            </a:extLst>
          </p:cNvPr>
          <p:cNvSpPr/>
          <p:nvPr/>
        </p:nvSpPr>
        <p:spPr>
          <a:xfrm>
            <a:off x="8074152" y="2952623"/>
            <a:ext cx="783164" cy="1454785"/>
          </a:xfrm>
          <a:prstGeom prst="rect">
            <a:avLst/>
          </a:prstGeom>
          <a:noFill/>
          <a:ln>
            <a:solidFill>
              <a:schemeClr val="accent6">
                <a:lumMod val="75000"/>
              </a:schemeClr>
            </a:solidFill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5622601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7" name="Google Shape;397;p20"/>
          <p:cNvSpPr/>
          <p:nvPr/>
        </p:nvSpPr>
        <p:spPr>
          <a:xfrm>
            <a:off x="646200" y="157534"/>
            <a:ext cx="11537879" cy="6492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lvl="0"/>
            <a:r>
              <a:rPr lang="ja-JP" altLang="en-US" sz="3600" b="1" dirty="0">
                <a:solidFill>
                  <a:schemeClr val="lt1"/>
                </a:solidFill>
                <a:latin typeface="Meiryo"/>
                <a:ea typeface="Meiryo"/>
                <a:cs typeface="Meiryo"/>
                <a:sym typeface="Meiryo"/>
              </a:rPr>
              <a:t>自分のライフを想像しよう</a:t>
            </a:r>
          </a:p>
        </p:txBody>
      </p:sp>
      <p:sp>
        <p:nvSpPr>
          <p:cNvPr id="398" name="Google Shape;398;p20"/>
          <p:cNvSpPr/>
          <p:nvPr/>
        </p:nvSpPr>
        <p:spPr>
          <a:xfrm>
            <a:off x="512608" y="1219402"/>
            <a:ext cx="1505622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ja-JP" sz="2400" b="1" dirty="0">
                <a:solidFill>
                  <a:schemeClr val="lt1"/>
                </a:solidFill>
                <a:latin typeface="Meiryo"/>
                <a:ea typeface="Meiryo"/>
                <a:cs typeface="Meiryo"/>
                <a:sym typeface="Meiryo"/>
              </a:rPr>
              <a:t>ワーク</a:t>
            </a:r>
            <a:endParaRPr sz="2400" b="1" dirty="0">
              <a:solidFill>
                <a:schemeClr val="lt1"/>
              </a:solidFill>
              <a:latin typeface="Meiryo"/>
              <a:ea typeface="Meiryo"/>
              <a:cs typeface="Meiryo"/>
              <a:sym typeface="Meiryo"/>
            </a:endParaRPr>
          </a:p>
        </p:txBody>
      </p:sp>
      <p:cxnSp>
        <p:nvCxnSpPr>
          <p:cNvPr id="401" name="Google Shape;401;p20"/>
          <p:cNvCxnSpPr/>
          <p:nvPr/>
        </p:nvCxnSpPr>
        <p:spPr>
          <a:xfrm>
            <a:off x="479425" y="2196495"/>
            <a:ext cx="11233150" cy="0"/>
          </a:xfrm>
          <a:prstGeom prst="straightConnector1">
            <a:avLst/>
          </a:prstGeom>
          <a:noFill/>
          <a:ln w="50800" cap="flat" cmpd="sng">
            <a:solidFill>
              <a:schemeClr val="bg1">
                <a:lumMod val="50000"/>
              </a:schemeClr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402" name="Google Shape;402;p20"/>
          <p:cNvSpPr txBox="1"/>
          <p:nvPr/>
        </p:nvSpPr>
        <p:spPr>
          <a:xfrm>
            <a:off x="10058400" y="648810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</a:pPr>
            <a:fld id="{00000000-1234-1234-1234-123412341234}" type="slidenum">
              <a:rPr lang="en-US" altLang="ja-JP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14</a:t>
            </a:fld>
            <a:endParaRPr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07" name="Google Shape;407;p20"/>
          <p:cNvSpPr/>
          <p:nvPr/>
        </p:nvSpPr>
        <p:spPr>
          <a:xfrm>
            <a:off x="1488976" y="2931085"/>
            <a:ext cx="10691688" cy="8309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ja-JP" altLang="en-US" sz="4800" b="1" dirty="0">
                <a:solidFill>
                  <a:schemeClr val="dk1"/>
                </a:solidFill>
                <a:latin typeface="Meiryo"/>
                <a:ea typeface="Meiryo"/>
                <a:cs typeface="Meiryo"/>
                <a:sym typeface="Meiryo"/>
              </a:rPr>
              <a:t>ペア</a:t>
            </a:r>
            <a:r>
              <a:rPr lang="ja-JP" sz="4800" b="1" dirty="0">
                <a:solidFill>
                  <a:schemeClr val="dk1"/>
                </a:solidFill>
                <a:latin typeface="Meiryo"/>
                <a:ea typeface="Meiryo"/>
                <a:cs typeface="Meiryo"/>
                <a:sym typeface="Meiryo"/>
              </a:rPr>
              <a:t>を組む</a:t>
            </a:r>
            <a:endParaRPr sz="4800" b="1" dirty="0">
              <a:solidFill>
                <a:schemeClr val="dk1"/>
              </a:solidFill>
              <a:latin typeface="Meiryo"/>
              <a:ea typeface="Meiryo"/>
              <a:cs typeface="Meiryo"/>
              <a:sym typeface="Meiryo"/>
            </a:endParaRPr>
          </a:p>
        </p:txBody>
      </p:sp>
      <p:sp>
        <p:nvSpPr>
          <p:cNvPr id="408" name="Google Shape;408;p20"/>
          <p:cNvSpPr/>
          <p:nvPr/>
        </p:nvSpPr>
        <p:spPr>
          <a:xfrm>
            <a:off x="839416" y="3001930"/>
            <a:ext cx="562079" cy="562079"/>
          </a:xfrm>
          <a:prstGeom prst="ellipse">
            <a:avLst/>
          </a:prstGeom>
          <a:solidFill>
            <a:srgbClr val="ED6D00"/>
          </a:solidFill>
          <a:ln w="762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  <a:effectLst>
            <a:outerShdw blurRad="63500" sx="102000" sy="102000" algn="ctr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6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09" name="Google Shape;409;p20"/>
          <p:cNvSpPr/>
          <p:nvPr/>
        </p:nvSpPr>
        <p:spPr>
          <a:xfrm>
            <a:off x="1502897" y="4093736"/>
            <a:ext cx="7458223" cy="8309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ja-JP" altLang="en-US" sz="4800" b="1" dirty="0">
                <a:solidFill>
                  <a:schemeClr val="dk1"/>
                </a:solidFill>
                <a:latin typeface="Meiryo"/>
                <a:ea typeface="Meiryo"/>
                <a:cs typeface="Meiryo"/>
                <a:sym typeface="Meiryo"/>
              </a:rPr>
              <a:t>ペア</a:t>
            </a:r>
            <a:r>
              <a:rPr lang="ja-JP" sz="4800" b="1" dirty="0">
                <a:solidFill>
                  <a:schemeClr val="dk1"/>
                </a:solidFill>
                <a:latin typeface="Meiryo"/>
                <a:ea typeface="Meiryo"/>
                <a:cs typeface="Meiryo"/>
                <a:sym typeface="Meiryo"/>
              </a:rPr>
              <a:t>で共有する</a:t>
            </a:r>
            <a:endParaRPr sz="4800" b="1" dirty="0">
              <a:solidFill>
                <a:schemeClr val="dk1"/>
              </a:solidFill>
              <a:latin typeface="Meiryo"/>
              <a:ea typeface="Meiryo"/>
              <a:cs typeface="Meiryo"/>
              <a:sym typeface="Meiryo"/>
            </a:endParaRPr>
          </a:p>
        </p:txBody>
      </p:sp>
      <p:sp>
        <p:nvSpPr>
          <p:cNvPr id="410" name="Google Shape;410;p20"/>
          <p:cNvSpPr/>
          <p:nvPr/>
        </p:nvSpPr>
        <p:spPr>
          <a:xfrm>
            <a:off x="853337" y="4164581"/>
            <a:ext cx="562079" cy="562079"/>
          </a:xfrm>
          <a:prstGeom prst="ellipse">
            <a:avLst/>
          </a:prstGeom>
          <a:solidFill>
            <a:srgbClr val="ED6D00"/>
          </a:solidFill>
          <a:ln w="762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  <a:effectLst>
            <a:outerShdw blurRad="63500" sx="102000" sy="102000" algn="ctr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6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" name="Google Shape;390;p19">
            <a:extLst>
              <a:ext uri="{FF2B5EF4-FFF2-40B4-BE49-F238E27FC236}">
                <a16:creationId xmlns:a16="http://schemas.microsoft.com/office/drawing/2014/main" id="{0EF5D3CD-144A-420A-AB54-437E699B1A66}"/>
              </a:ext>
            </a:extLst>
          </p:cNvPr>
          <p:cNvSpPr txBox="1"/>
          <p:nvPr/>
        </p:nvSpPr>
        <p:spPr>
          <a:xfrm>
            <a:off x="512608" y="1373960"/>
            <a:ext cx="10826054" cy="6462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ja-JP" altLang="en-US" sz="3600" b="1" dirty="0">
                <a:solidFill>
                  <a:schemeClr val="dk1"/>
                </a:solidFill>
                <a:latin typeface="Meiryo"/>
                <a:ea typeface="Meiryo"/>
                <a:cs typeface="Meiryo"/>
                <a:sym typeface="Meiryo"/>
              </a:rPr>
              <a:t>☛自分のライフコース（仮）を想像してみよう</a:t>
            </a:r>
            <a:endParaRPr lang="en-US" altLang="ja-JP" sz="3600" b="1" dirty="0">
              <a:solidFill>
                <a:schemeClr val="dk1"/>
              </a:solidFill>
              <a:latin typeface="Meiryo"/>
              <a:ea typeface="Meiryo"/>
              <a:cs typeface="Meiryo"/>
              <a:sym typeface="Meiryo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2" name="Google Shape;442;p24"/>
          <p:cNvSpPr/>
          <p:nvPr/>
        </p:nvSpPr>
        <p:spPr>
          <a:xfrm>
            <a:off x="646200" y="157534"/>
            <a:ext cx="11537879" cy="6492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ja-JP" altLang="en-US" sz="3600" b="1" dirty="0">
                <a:solidFill>
                  <a:schemeClr val="lt1"/>
                </a:solidFill>
                <a:latin typeface="Meiryo"/>
                <a:ea typeface="Meiryo"/>
                <a:cs typeface="Meiryo"/>
                <a:sym typeface="Meiryo"/>
              </a:rPr>
              <a:t>次回</a:t>
            </a:r>
            <a:endParaRPr sz="3600" b="1" dirty="0">
              <a:solidFill>
                <a:schemeClr val="lt1"/>
              </a:solidFill>
              <a:latin typeface="Meiryo"/>
              <a:ea typeface="Meiryo"/>
              <a:cs typeface="Meiryo"/>
              <a:sym typeface="Meiryo"/>
            </a:endParaRPr>
          </a:p>
        </p:txBody>
      </p:sp>
      <p:sp>
        <p:nvSpPr>
          <p:cNvPr id="443" name="Google Shape;443;p24"/>
          <p:cNvSpPr txBox="1"/>
          <p:nvPr/>
        </p:nvSpPr>
        <p:spPr>
          <a:xfrm>
            <a:off x="738364" y="1988840"/>
            <a:ext cx="10715271" cy="212361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ja-JP" altLang="en-US" sz="4400" b="1" dirty="0">
                <a:solidFill>
                  <a:schemeClr val="tx1"/>
                </a:solidFill>
                <a:latin typeface="Meiryo"/>
                <a:ea typeface="Meiryo"/>
                <a:cs typeface="Meiryo"/>
                <a:sym typeface="Meiryo"/>
              </a:rPr>
              <a:t>先輩にライフコースについて</a:t>
            </a:r>
            <a:endParaRPr lang="en-US" altLang="ja-JP" sz="4400" b="1" dirty="0">
              <a:solidFill>
                <a:schemeClr val="tx1"/>
              </a:solidFill>
              <a:latin typeface="Meiryo"/>
              <a:ea typeface="Meiryo"/>
              <a:cs typeface="Meiryo"/>
              <a:sym typeface="Meiryo"/>
            </a:endParaRPr>
          </a:p>
          <a:p>
            <a:pPr marL="0" marR="0" lvl="0" indent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ja-JP" altLang="en-US" sz="4400" b="1" dirty="0">
                <a:solidFill>
                  <a:schemeClr val="tx1"/>
                </a:solidFill>
                <a:latin typeface="Meiryo"/>
                <a:ea typeface="Meiryo"/>
                <a:cs typeface="Meiryo"/>
                <a:sym typeface="Meiryo"/>
              </a:rPr>
              <a:t>インタビューするための準備</a:t>
            </a:r>
            <a:endParaRPr lang="en-US" altLang="ja-JP" sz="4400" b="1" dirty="0">
              <a:solidFill>
                <a:schemeClr val="tx1"/>
              </a:solidFill>
              <a:latin typeface="Meiryo"/>
              <a:ea typeface="Meiryo"/>
              <a:cs typeface="Meiryo"/>
              <a:sym typeface="Meiryo"/>
            </a:endParaRPr>
          </a:p>
        </p:txBody>
      </p:sp>
      <p:sp>
        <p:nvSpPr>
          <p:cNvPr id="444" name="Google Shape;444;p24"/>
          <p:cNvSpPr txBox="1"/>
          <p:nvPr/>
        </p:nvSpPr>
        <p:spPr>
          <a:xfrm>
            <a:off x="10058400" y="648810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</a:pPr>
            <a:fld id="{00000000-1234-1234-1234-123412341234}" type="slidenum">
              <a:rPr lang="en-US" altLang="ja-JP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15</a:t>
            </a:fld>
            <a:endParaRPr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9">
          <a:extLst>
            <a:ext uri="{FF2B5EF4-FFF2-40B4-BE49-F238E27FC236}">
              <a16:creationId xmlns:a16="http://schemas.microsoft.com/office/drawing/2014/main" id="{F7DA80A9-2ECE-2ED5-7DF4-A9A1AC182F3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" name="Google Shape;251;p15">
            <a:extLst>
              <a:ext uri="{FF2B5EF4-FFF2-40B4-BE49-F238E27FC236}">
                <a16:creationId xmlns:a16="http://schemas.microsoft.com/office/drawing/2014/main" id="{9CAFCA25-F6E0-E33C-C469-39D59E289EE1}"/>
              </a:ext>
            </a:extLst>
          </p:cNvPr>
          <p:cNvSpPr/>
          <p:nvPr/>
        </p:nvSpPr>
        <p:spPr>
          <a:xfrm>
            <a:off x="646200" y="157534"/>
            <a:ext cx="11537879" cy="6492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ja-JP" altLang="en-US" sz="3600" b="1" dirty="0">
                <a:solidFill>
                  <a:schemeClr val="lt1"/>
                </a:solidFill>
                <a:latin typeface="Meiryo"/>
                <a:ea typeface="Meiryo"/>
                <a:cs typeface="Meiryo"/>
                <a:sym typeface="Meiryo"/>
              </a:rPr>
              <a:t>はじめに</a:t>
            </a:r>
            <a:endParaRPr sz="3600" b="1" dirty="0">
              <a:solidFill>
                <a:schemeClr val="lt1"/>
              </a:solidFill>
              <a:latin typeface="Meiryo"/>
              <a:ea typeface="Meiryo"/>
              <a:cs typeface="Meiryo"/>
              <a:sym typeface="Meiryo"/>
            </a:endParaRPr>
          </a:p>
        </p:txBody>
      </p:sp>
      <p:sp>
        <p:nvSpPr>
          <p:cNvPr id="256" name="Google Shape;256;p15">
            <a:extLst>
              <a:ext uri="{FF2B5EF4-FFF2-40B4-BE49-F238E27FC236}">
                <a16:creationId xmlns:a16="http://schemas.microsoft.com/office/drawing/2014/main" id="{ADC65419-D012-F255-1733-327D63CFA53B}"/>
              </a:ext>
            </a:extLst>
          </p:cNvPr>
          <p:cNvSpPr txBox="1"/>
          <p:nvPr/>
        </p:nvSpPr>
        <p:spPr>
          <a:xfrm>
            <a:off x="10058400" y="648810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</a:pPr>
            <a:fld id="{00000000-1234-1234-1234-123412341234}" type="slidenum">
              <a:rPr lang="en-US" altLang="ja-JP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2</a:t>
            </a:fld>
            <a:endParaRPr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7" name="Google Shape;257;p15">
            <a:extLst>
              <a:ext uri="{FF2B5EF4-FFF2-40B4-BE49-F238E27FC236}">
                <a16:creationId xmlns:a16="http://schemas.microsoft.com/office/drawing/2014/main" id="{20C19079-26DA-B521-8DC8-357E3668FF74}"/>
              </a:ext>
            </a:extLst>
          </p:cNvPr>
          <p:cNvSpPr txBox="1"/>
          <p:nvPr/>
        </p:nvSpPr>
        <p:spPr>
          <a:xfrm>
            <a:off x="548640" y="2161344"/>
            <a:ext cx="11128248" cy="23082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ja-JP" altLang="en-US" sz="4800" b="1" dirty="0">
                <a:solidFill>
                  <a:schemeClr val="dk1"/>
                </a:solidFill>
                <a:latin typeface="Meiryo"/>
                <a:ea typeface="Meiryo"/>
                <a:cs typeface="Meiryo"/>
                <a:sym typeface="Meiryo"/>
              </a:rPr>
              <a:t>みなさんは</a:t>
            </a:r>
            <a:r>
              <a:rPr lang="ja-JP" sz="4800" b="1" dirty="0">
                <a:solidFill>
                  <a:schemeClr val="dk1"/>
                </a:solidFill>
                <a:latin typeface="Meiryo"/>
                <a:ea typeface="Meiryo"/>
                <a:cs typeface="Meiryo"/>
                <a:sym typeface="Meiryo"/>
              </a:rPr>
              <a:t>　</a:t>
            </a:r>
            <a:endParaRPr lang="en-US" altLang="ja-JP" sz="4800" b="1" dirty="0">
              <a:solidFill>
                <a:schemeClr val="dk1"/>
              </a:solidFill>
              <a:latin typeface="Meiryo"/>
              <a:ea typeface="Meiryo"/>
              <a:cs typeface="Meiryo"/>
              <a:sym typeface="Meiryo"/>
            </a:endParaRPr>
          </a:p>
          <a:p>
            <a:pPr marL="0" marR="0" lvl="0" indent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ja-JP" altLang="en-US" sz="4800" b="1" dirty="0">
                <a:solidFill>
                  <a:schemeClr val="dk1"/>
                </a:solidFill>
                <a:latin typeface="Meiryo"/>
                <a:ea typeface="Meiryo"/>
                <a:cs typeface="Meiryo"/>
                <a:sym typeface="Meiryo"/>
              </a:rPr>
              <a:t>どんな未来を生きていきたいですか？</a:t>
            </a:r>
            <a:endParaRPr sz="4800" b="1" dirty="0">
              <a:solidFill>
                <a:schemeClr val="dk1"/>
              </a:solidFill>
              <a:latin typeface="Meiryo"/>
              <a:ea typeface="Meiryo"/>
              <a:cs typeface="Meiryo"/>
              <a:sym typeface="Meiryo"/>
            </a:endParaRPr>
          </a:p>
        </p:txBody>
      </p:sp>
    </p:spTree>
    <p:extLst>
      <p:ext uri="{BB962C8B-B14F-4D97-AF65-F5344CB8AC3E}">
        <p14:creationId xmlns:p14="http://schemas.microsoft.com/office/powerpoint/2010/main" val="229342888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9">
          <a:extLst>
            <a:ext uri="{FF2B5EF4-FFF2-40B4-BE49-F238E27FC236}">
              <a16:creationId xmlns:a16="http://schemas.microsoft.com/office/drawing/2014/main" id="{BF6AD066-5919-C4AC-93D0-276AACE6C9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" name="Google Shape;251;p15">
            <a:extLst>
              <a:ext uri="{FF2B5EF4-FFF2-40B4-BE49-F238E27FC236}">
                <a16:creationId xmlns:a16="http://schemas.microsoft.com/office/drawing/2014/main" id="{EC21DF66-A3D4-118E-4407-6241774FB28C}"/>
              </a:ext>
            </a:extLst>
          </p:cNvPr>
          <p:cNvSpPr/>
          <p:nvPr/>
        </p:nvSpPr>
        <p:spPr>
          <a:xfrm>
            <a:off x="646200" y="157534"/>
            <a:ext cx="11537879" cy="6492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ja-JP" altLang="en-US" sz="3600" b="1" dirty="0">
                <a:solidFill>
                  <a:schemeClr val="lt1"/>
                </a:solidFill>
                <a:latin typeface="Meiryo"/>
                <a:ea typeface="Meiryo"/>
                <a:cs typeface="Meiryo"/>
                <a:sym typeface="Meiryo"/>
              </a:rPr>
              <a:t>はじめに</a:t>
            </a:r>
            <a:endParaRPr sz="3600" b="1" dirty="0">
              <a:solidFill>
                <a:schemeClr val="lt1"/>
              </a:solidFill>
              <a:latin typeface="Meiryo"/>
              <a:ea typeface="Meiryo"/>
              <a:cs typeface="Meiryo"/>
              <a:sym typeface="Meiryo"/>
            </a:endParaRPr>
          </a:p>
        </p:txBody>
      </p:sp>
      <p:sp>
        <p:nvSpPr>
          <p:cNvPr id="256" name="Google Shape;256;p15">
            <a:extLst>
              <a:ext uri="{FF2B5EF4-FFF2-40B4-BE49-F238E27FC236}">
                <a16:creationId xmlns:a16="http://schemas.microsoft.com/office/drawing/2014/main" id="{BB469CD4-69A2-05C9-4A90-F4F4F6CAE8D3}"/>
              </a:ext>
            </a:extLst>
          </p:cNvPr>
          <p:cNvSpPr txBox="1"/>
          <p:nvPr/>
        </p:nvSpPr>
        <p:spPr>
          <a:xfrm>
            <a:off x="10058400" y="648810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</a:pPr>
            <a:fld id="{00000000-1234-1234-1234-123412341234}" type="slidenum">
              <a:rPr lang="en-US" altLang="ja-JP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3</a:t>
            </a:fld>
            <a:endParaRPr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7" name="Google Shape;257;p15">
            <a:extLst>
              <a:ext uri="{FF2B5EF4-FFF2-40B4-BE49-F238E27FC236}">
                <a16:creationId xmlns:a16="http://schemas.microsoft.com/office/drawing/2014/main" id="{6187E486-6421-9817-404B-2DC701CAA06C}"/>
              </a:ext>
            </a:extLst>
          </p:cNvPr>
          <p:cNvSpPr txBox="1"/>
          <p:nvPr/>
        </p:nvSpPr>
        <p:spPr>
          <a:xfrm>
            <a:off x="445008" y="2161344"/>
            <a:ext cx="11301984" cy="23082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ja-JP" sz="4800" b="1" dirty="0">
                <a:solidFill>
                  <a:schemeClr val="dk1"/>
                </a:solidFill>
                <a:latin typeface="Meiryo"/>
                <a:ea typeface="Meiryo"/>
                <a:cs typeface="Meiryo"/>
                <a:sym typeface="Meiryo"/>
              </a:rPr>
              <a:t>1</a:t>
            </a:r>
            <a:r>
              <a:rPr lang="ja-JP" altLang="en-US" sz="4800" b="1" dirty="0">
                <a:solidFill>
                  <a:schemeClr val="dk1"/>
                </a:solidFill>
                <a:latin typeface="Meiryo"/>
                <a:ea typeface="Meiryo"/>
                <a:cs typeface="Meiryo"/>
                <a:sym typeface="Meiryo"/>
              </a:rPr>
              <a:t>年生の時と比べて、</a:t>
            </a:r>
            <a:endParaRPr lang="en-US" altLang="ja-JP" sz="4800" b="1" dirty="0">
              <a:solidFill>
                <a:schemeClr val="dk1"/>
              </a:solidFill>
              <a:latin typeface="Meiryo"/>
              <a:ea typeface="Meiryo"/>
              <a:cs typeface="Meiryo"/>
              <a:sym typeface="Meiryo"/>
            </a:endParaRPr>
          </a:p>
          <a:p>
            <a:pPr marL="0" marR="0" lvl="0" indent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ja-JP" altLang="en-US" sz="4800" b="1" dirty="0">
                <a:solidFill>
                  <a:schemeClr val="dk1"/>
                </a:solidFill>
                <a:latin typeface="Meiryo"/>
                <a:ea typeface="Meiryo"/>
                <a:cs typeface="Meiryo"/>
                <a:sym typeface="Meiryo"/>
              </a:rPr>
              <a:t>「未来」のイメージは変化しましたか？</a:t>
            </a:r>
            <a:endParaRPr sz="4800" b="1" dirty="0">
              <a:solidFill>
                <a:schemeClr val="dk1"/>
              </a:solidFill>
              <a:latin typeface="Meiryo"/>
              <a:ea typeface="Meiryo"/>
              <a:cs typeface="Meiryo"/>
              <a:sym typeface="Meiryo"/>
            </a:endParaRPr>
          </a:p>
        </p:txBody>
      </p:sp>
    </p:spTree>
    <p:extLst>
      <p:ext uri="{BB962C8B-B14F-4D97-AF65-F5344CB8AC3E}">
        <p14:creationId xmlns:p14="http://schemas.microsoft.com/office/powerpoint/2010/main" val="20895382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9">
          <a:extLst>
            <a:ext uri="{FF2B5EF4-FFF2-40B4-BE49-F238E27FC236}">
              <a16:creationId xmlns:a16="http://schemas.microsoft.com/office/drawing/2014/main" id="{8958E4CB-E14C-DC3D-BB18-6F009F146C3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" name="Google Shape;251;p15">
            <a:extLst>
              <a:ext uri="{FF2B5EF4-FFF2-40B4-BE49-F238E27FC236}">
                <a16:creationId xmlns:a16="http://schemas.microsoft.com/office/drawing/2014/main" id="{1994BA56-E0C0-381D-18EC-ABD7945A93D4}"/>
              </a:ext>
            </a:extLst>
          </p:cNvPr>
          <p:cNvSpPr/>
          <p:nvPr/>
        </p:nvSpPr>
        <p:spPr>
          <a:xfrm>
            <a:off x="646200" y="157534"/>
            <a:ext cx="11537879" cy="6492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ja-JP" altLang="en-US" sz="3600" b="1" dirty="0">
                <a:solidFill>
                  <a:schemeClr val="lt1"/>
                </a:solidFill>
                <a:latin typeface="Meiryo"/>
                <a:ea typeface="Meiryo"/>
                <a:cs typeface="Meiryo"/>
                <a:sym typeface="Meiryo"/>
              </a:rPr>
              <a:t>本科目で考えること</a:t>
            </a:r>
            <a:endParaRPr sz="3600" b="1" dirty="0">
              <a:solidFill>
                <a:schemeClr val="lt1"/>
              </a:solidFill>
              <a:latin typeface="Meiryo"/>
              <a:ea typeface="Meiryo"/>
              <a:cs typeface="Meiryo"/>
              <a:sym typeface="Meiryo"/>
            </a:endParaRPr>
          </a:p>
        </p:txBody>
      </p:sp>
      <p:sp>
        <p:nvSpPr>
          <p:cNvPr id="256" name="Google Shape;256;p15">
            <a:extLst>
              <a:ext uri="{FF2B5EF4-FFF2-40B4-BE49-F238E27FC236}">
                <a16:creationId xmlns:a16="http://schemas.microsoft.com/office/drawing/2014/main" id="{6D2CD269-799C-8F6B-978D-C227F97BA076}"/>
              </a:ext>
            </a:extLst>
          </p:cNvPr>
          <p:cNvSpPr txBox="1"/>
          <p:nvPr/>
        </p:nvSpPr>
        <p:spPr>
          <a:xfrm>
            <a:off x="10058400" y="648810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</a:pPr>
            <a:fld id="{00000000-1234-1234-1234-123412341234}" type="slidenum">
              <a:rPr lang="en-US" altLang="ja-JP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4</a:t>
            </a:fld>
            <a:endParaRPr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7" name="Google Shape;257;p15">
            <a:extLst>
              <a:ext uri="{FF2B5EF4-FFF2-40B4-BE49-F238E27FC236}">
                <a16:creationId xmlns:a16="http://schemas.microsoft.com/office/drawing/2014/main" id="{FFB079B8-2103-1DF3-BD1E-FBB6FFFF7286}"/>
              </a:ext>
            </a:extLst>
          </p:cNvPr>
          <p:cNvSpPr txBox="1"/>
          <p:nvPr/>
        </p:nvSpPr>
        <p:spPr>
          <a:xfrm>
            <a:off x="1028836" y="2690356"/>
            <a:ext cx="9622263" cy="14772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ja-JP" sz="6000" b="1" dirty="0">
                <a:solidFill>
                  <a:schemeClr val="dk1"/>
                </a:solidFill>
                <a:latin typeface="Meiryo"/>
                <a:ea typeface="Meiryo"/>
                <a:cs typeface="Meiryo"/>
                <a:sym typeface="Meiryo"/>
              </a:rPr>
              <a:t>　</a:t>
            </a:r>
            <a:r>
              <a:rPr lang="ja-JP" altLang="en-US" sz="6000" b="1" dirty="0">
                <a:solidFill>
                  <a:schemeClr val="dk1"/>
                </a:solidFill>
                <a:latin typeface="Meiryo"/>
                <a:ea typeface="Meiryo"/>
                <a:cs typeface="Meiryo"/>
                <a:sym typeface="Meiryo"/>
              </a:rPr>
              <a:t>“キャリア”はどう創る？</a:t>
            </a:r>
            <a:endParaRPr sz="6000" b="1" dirty="0">
              <a:solidFill>
                <a:schemeClr val="dk1"/>
              </a:solidFill>
              <a:latin typeface="Meiryo"/>
              <a:ea typeface="Meiryo"/>
              <a:cs typeface="Meiryo"/>
              <a:sym typeface="Meiryo"/>
            </a:endParaRPr>
          </a:p>
        </p:txBody>
      </p:sp>
    </p:spTree>
    <p:extLst>
      <p:ext uri="{BB962C8B-B14F-4D97-AF65-F5344CB8AC3E}">
        <p14:creationId xmlns:p14="http://schemas.microsoft.com/office/powerpoint/2010/main" val="199289042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9">
          <a:extLst>
            <a:ext uri="{FF2B5EF4-FFF2-40B4-BE49-F238E27FC236}">
              <a16:creationId xmlns:a16="http://schemas.microsoft.com/office/drawing/2014/main" id="{377E1641-4CC6-E2F5-A031-0521DD88B92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" name="Google Shape;251;p15">
            <a:extLst>
              <a:ext uri="{FF2B5EF4-FFF2-40B4-BE49-F238E27FC236}">
                <a16:creationId xmlns:a16="http://schemas.microsoft.com/office/drawing/2014/main" id="{EE9CD2F4-6634-9312-C4AC-D5AA64ED80FD}"/>
              </a:ext>
            </a:extLst>
          </p:cNvPr>
          <p:cNvSpPr/>
          <p:nvPr/>
        </p:nvSpPr>
        <p:spPr>
          <a:xfrm>
            <a:off x="646200" y="157534"/>
            <a:ext cx="11537879" cy="6492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ja-JP" altLang="en-US" sz="3600" b="1" dirty="0">
                <a:solidFill>
                  <a:schemeClr val="lt1"/>
                </a:solidFill>
                <a:latin typeface="Meiryo"/>
                <a:ea typeface="Meiryo"/>
                <a:cs typeface="Meiryo"/>
                <a:sym typeface="Meiryo"/>
              </a:rPr>
              <a:t>本科目の目標</a:t>
            </a:r>
            <a:endParaRPr sz="3600" b="1" dirty="0">
              <a:solidFill>
                <a:schemeClr val="lt1"/>
              </a:solidFill>
              <a:latin typeface="Meiryo"/>
              <a:ea typeface="Meiryo"/>
              <a:cs typeface="Meiryo"/>
              <a:sym typeface="Meiryo"/>
            </a:endParaRPr>
          </a:p>
        </p:txBody>
      </p:sp>
      <p:sp>
        <p:nvSpPr>
          <p:cNvPr id="256" name="Google Shape;256;p15">
            <a:extLst>
              <a:ext uri="{FF2B5EF4-FFF2-40B4-BE49-F238E27FC236}">
                <a16:creationId xmlns:a16="http://schemas.microsoft.com/office/drawing/2014/main" id="{05AA9670-24FC-6B1A-D137-6C2241E03453}"/>
              </a:ext>
            </a:extLst>
          </p:cNvPr>
          <p:cNvSpPr txBox="1"/>
          <p:nvPr/>
        </p:nvSpPr>
        <p:spPr>
          <a:xfrm>
            <a:off x="10058400" y="648810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</a:pPr>
            <a:fld id="{00000000-1234-1234-1234-123412341234}" type="slidenum">
              <a:rPr lang="en-US" altLang="ja-JP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5</a:t>
            </a:fld>
            <a:endParaRPr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7" name="Google Shape;257;p15">
            <a:extLst>
              <a:ext uri="{FF2B5EF4-FFF2-40B4-BE49-F238E27FC236}">
                <a16:creationId xmlns:a16="http://schemas.microsoft.com/office/drawing/2014/main" id="{F6994904-F49B-B9F0-923C-4A152567DE42}"/>
              </a:ext>
            </a:extLst>
          </p:cNvPr>
          <p:cNvSpPr txBox="1"/>
          <p:nvPr/>
        </p:nvSpPr>
        <p:spPr>
          <a:xfrm>
            <a:off x="738364" y="2087053"/>
            <a:ext cx="10715271" cy="31208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 algn="ctr">
              <a:lnSpc>
                <a:spcPct val="122727"/>
              </a:lnSpc>
            </a:pPr>
            <a:r>
              <a:rPr lang="ja-JP" altLang="ja-JP" sz="40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自己理解・他者（地域）理解・職業理解を深めることを通じ、</a:t>
            </a:r>
            <a:r>
              <a:rPr lang="ja-JP" altLang="ja-JP" sz="40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「自分のキャリアを自分で創る」ために必要な多角的、多面的で柔軟なキャリア</a:t>
            </a:r>
            <a:r>
              <a:rPr lang="ja-JP" altLang="en-US" sz="40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デザイン</a:t>
            </a:r>
            <a:r>
              <a:rPr lang="ja-JP" altLang="ja-JP" sz="40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の視点や考え方</a:t>
            </a:r>
            <a:r>
              <a:rPr lang="ja-JP" altLang="ja-JP" sz="40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を持つ</a:t>
            </a:r>
            <a:endParaRPr sz="4000" b="1" dirty="0">
              <a:solidFill>
                <a:schemeClr val="dk1"/>
              </a:solidFill>
              <a:latin typeface="メイリオ" panose="020B0604030504040204" pitchFamily="50" charset="-128"/>
              <a:ea typeface="メイリオ" panose="020B0604030504040204" pitchFamily="50" charset="-128"/>
              <a:cs typeface="Meiryo"/>
              <a:sym typeface="Meiryo"/>
            </a:endParaRPr>
          </a:p>
        </p:txBody>
      </p:sp>
    </p:spTree>
    <p:extLst>
      <p:ext uri="{BB962C8B-B14F-4D97-AF65-F5344CB8AC3E}">
        <p14:creationId xmlns:p14="http://schemas.microsoft.com/office/powerpoint/2010/main" val="243778787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9">
          <a:extLst>
            <a:ext uri="{FF2B5EF4-FFF2-40B4-BE49-F238E27FC236}">
              <a16:creationId xmlns:a16="http://schemas.microsoft.com/office/drawing/2014/main" id="{453BC480-6C50-555A-5F05-5A28B28C455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" name="Google Shape;251;p15">
            <a:extLst>
              <a:ext uri="{FF2B5EF4-FFF2-40B4-BE49-F238E27FC236}">
                <a16:creationId xmlns:a16="http://schemas.microsoft.com/office/drawing/2014/main" id="{3FD6DCF1-3880-2E5E-CD57-7BC9DB3C8514}"/>
              </a:ext>
            </a:extLst>
          </p:cNvPr>
          <p:cNvSpPr/>
          <p:nvPr/>
        </p:nvSpPr>
        <p:spPr>
          <a:xfrm>
            <a:off x="646200" y="157534"/>
            <a:ext cx="11537879" cy="6492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ja-JP" altLang="en-US" sz="3600" b="1" dirty="0">
                <a:solidFill>
                  <a:schemeClr val="lt1"/>
                </a:solidFill>
                <a:latin typeface="Meiryo"/>
                <a:ea typeface="Meiryo"/>
                <a:cs typeface="Meiryo"/>
                <a:sym typeface="Meiryo"/>
              </a:rPr>
              <a:t>本科目を通じて身につけてほしい力</a:t>
            </a:r>
            <a:endParaRPr sz="3600" b="1" dirty="0">
              <a:solidFill>
                <a:schemeClr val="lt1"/>
              </a:solidFill>
              <a:latin typeface="Meiryo"/>
              <a:ea typeface="Meiryo"/>
              <a:cs typeface="Meiryo"/>
              <a:sym typeface="Meiryo"/>
            </a:endParaRPr>
          </a:p>
        </p:txBody>
      </p:sp>
      <p:sp>
        <p:nvSpPr>
          <p:cNvPr id="256" name="Google Shape;256;p15">
            <a:extLst>
              <a:ext uri="{FF2B5EF4-FFF2-40B4-BE49-F238E27FC236}">
                <a16:creationId xmlns:a16="http://schemas.microsoft.com/office/drawing/2014/main" id="{DD9ADAAB-9855-AAF7-8A95-A4FC8D436F4A}"/>
              </a:ext>
            </a:extLst>
          </p:cNvPr>
          <p:cNvSpPr txBox="1"/>
          <p:nvPr/>
        </p:nvSpPr>
        <p:spPr>
          <a:xfrm>
            <a:off x="10058400" y="648810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</a:pPr>
            <a:fld id="{00000000-1234-1234-1234-123412341234}" type="slidenum">
              <a:rPr lang="en-US" altLang="ja-JP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6</a:t>
            </a:fld>
            <a:endParaRPr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7" name="Google Shape;257;p15">
            <a:extLst>
              <a:ext uri="{FF2B5EF4-FFF2-40B4-BE49-F238E27FC236}">
                <a16:creationId xmlns:a16="http://schemas.microsoft.com/office/drawing/2014/main" id="{09E5D256-B95E-0D35-A60D-9D85B614EADF}"/>
              </a:ext>
            </a:extLst>
          </p:cNvPr>
          <p:cNvSpPr txBox="1"/>
          <p:nvPr/>
        </p:nvSpPr>
        <p:spPr>
          <a:xfrm>
            <a:off x="2109216" y="689353"/>
            <a:ext cx="9107424" cy="59400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ja-JP" altLang="en-US" sz="3800" b="1" dirty="0">
                <a:solidFill>
                  <a:schemeClr val="dk1"/>
                </a:solidFill>
                <a:latin typeface="Meiryo"/>
                <a:ea typeface="Meiryo"/>
                <a:cs typeface="Meiryo"/>
                <a:sym typeface="Meiryo"/>
              </a:rPr>
              <a:t>キャリアデザインについての理解</a:t>
            </a:r>
            <a:endParaRPr lang="en-US" altLang="ja-JP" sz="3800" b="1" dirty="0">
              <a:solidFill>
                <a:schemeClr val="dk1"/>
              </a:solidFill>
              <a:latin typeface="Meiryo"/>
              <a:ea typeface="Meiryo"/>
              <a:cs typeface="Meiryo"/>
              <a:sym typeface="Meiryo"/>
            </a:endParaRPr>
          </a:p>
          <a:p>
            <a:pPr marL="0" marR="0" lvl="0" indent="0" algn="l" rtl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ja-JP" altLang="en-US" sz="3800" b="1" dirty="0">
                <a:solidFill>
                  <a:schemeClr val="dk1"/>
                </a:solidFill>
                <a:latin typeface="Meiryo"/>
                <a:ea typeface="Meiryo"/>
                <a:cs typeface="Meiryo"/>
                <a:sym typeface="Meiryo"/>
              </a:rPr>
              <a:t>情報活用能力</a:t>
            </a:r>
            <a:endParaRPr lang="en-US" altLang="ja-JP" sz="3800" b="1" dirty="0">
              <a:solidFill>
                <a:schemeClr val="dk1"/>
              </a:solidFill>
              <a:latin typeface="Meiryo"/>
              <a:ea typeface="Meiryo"/>
              <a:cs typeface="Meiryo"/>
              <a:sym typeface="Meiryo"/>
            </a:endParaRPr>
          </a:p>
          <a:p>
            <a:pPr marL="0" marR="0" lvl="0" indent="0" algn="l" rtl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ja-JP" altLang="en-US" sz="3800" b="1" dirty="0">
                <a:solidFill>
                  <a:schemeClr val="dk1"/>
                </a:solidFill>
                <a:latin typeface="Meiryo"/>
                <a:ea typeface="Meiryo"/>
                <a:cs typeface="Meiryo"/>
                <a:sym typeface="Meiryo"/>
              </a:rPr>
              <a:t>多面的・多角的思考力</a:t>
            </a:r>
            <a:endParaRPr lang="en-US" altLang="ja-JP" sz="3800" b="1" dirty="0">
              <a:solidFill>
                <a:schemeClr val="dk1"/>
              </a:solidFill>
              <a:latin typeface="Meiryo"/>
              <a:ea typeface="Meiryo"/>
              <a:cs typeface="Meiryo"/>
              <a:sym typeface="Meiryo"/>
            </a:endParaRPr>
          </a:p>
          <a:p>
            <a:pPr marL="0" marR="0" lvl="0" indent="0" algn="l" rtl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ja-JP" altLang="en-US" sz="3800" b="1" dirty="0">
                <a:solidFill>
                  <a:schemeClr val="dk1"/>
                </a:solidFill>
                <a:latin typeface="Meiryo"/>
                <a:ea typeface="Meiryo"/>
                <a:cs typeface="Meiryo"/>
                <a:sym typeface="Meiryo"/>
              </a:rPr>
              <a:t>協働力</a:t>
            </a:r>
            <a:endParaRPr lang="en-US" altLang="ja-JP" sz="3800" b="1" dirty="0">
              <a:solidFill>
                <a:schemeClr val="dk1"/>
              </a:solidFill>
              <a:latin typeface="Meiryo"/>
              <a:ea typeface="Meiryo"/>
              <a:cs typeface="Meiryo"/>
              <a:sym typeface="Meiryo"/>
            </a:endParaRPr>
          </a:p>
          <a:p>
            <a:pPr marL="0" marR="0" lvl="0" indent="0" algn="l" rtl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ja-JP" altLang="en-US" sz="3800" b="1" dirty="0">
                <a:solidFill>
                  <a:schemeClr val="dk1"/>
                </a:solidFill>
                <a:latin typeface="Meiryo"/>
                <a:ea typeface="Meiryo"/>
                <a:cs typeface="Meiryo"/>
                <a:sym typeface="Meiryo"/>
              </a:rPr>
              <a:t>自己探究力</a:t>
            </a:r>
            <a:endParaRPr sz="3800" b="1" dirty="0">
              <a:solidFill>
                <a:schemeClr val="dk1"/>
              </a:solidFill>
              <a:latin typeface="Meiryo"/>
              <a:ea typeface="Meiryo"/>
              <a:cs typeface="Meiryo"/>
              <a:sym typeface="Meiryo"/>
            </a:endParaRPr>
          </a:p>
        </p:txBody>
      </p:sp>
      <p:sp>
        <p:nvSpPr>
          <p:cNvPr id="258" name="Google Shape;258;p15">
            <a:extLst>
              <a:ext uri="{FF2B5EF4-FFF2-40B4-BE49-F238E27FC236}">
                <a16:creationId xmlns:a16="http://schemas.microsoft.com/office/drawing/2014/main" id="{6B5C1F98-694A-AB17-2128-157E66E651F4}"/>
              </a:ext>
            </a:extLst>
          </p:cNvPr>
          <p:cNvSpPr/>
          <p:nvPr/>
        </p:nvSpPr>
        <p:spPr>
          <a:xfrm>
            <a:off x="1374197" y="1172967"/>
            <a:ext cx="562079" cy="533845"/>
          </a:xfrm>
          <a:prstGeom prst="ellipse">
            <a:avLst/>
          </a:prstGeom>
          <a:solidFill>
            <a:srgbClr val="ED6D00"/>
          </a:solidFill>
          <a:ln w="762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  <a:effectLst>
            <a:outerShdw blurRad="63500" sx="102000" sy="102000" algn="ctr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6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9" name="Google Shape;259;p15">
            <a:extLst>
              <a:ext uri="{FF2B5EF4-FFF2-40B4-BE49-F238E27FC236}">
                <a16:creationId xmlns:a16="http://schemas.microsoft.com/office/drawing/2014/main" id="{9EBE3FE4-2CF9-0845-9F6B-E2006E7E5F85}"/>
              </a:ext>
            </a:extLst>
          </p:cNvPr>
          <p:cNvSpPr/>
          <p:nvPr/>
        </p:nvSpPr>
        <p:spPr>
          <a:xfrm>
            <a:off x="1374196" y="3477337"/>
            <a:ext cx="562079" cy="562079"/>
          </a:xfrm>
          <a:prstGeom prst="ellipse">
            <a:avLst/>
          </a:prstGeom>
          <a:solidFill>
            <a:srgbClr val="ED6D00"/>
          </a:solidFill>
          <a:ln w="762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  <a:effectLst>
            <a:outerShdw blurRad="63500" sx="102000" sy="102000" algn="ctr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6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0" name="Google Shape;260;p15">
            <a:extLst>
              <a:ext uri="{FF2B5EF4-FFF2-40B4-BE49-F238E27FC236}">
                <a16:creationId xmlns:a16="http://schemas.microsoft.com/office/drawing/2014/main" id="{A7B87F1F-DECD-60A2-DC23-54C72272ACF8}"/>
              </a:ext>
            </a:extLst>
          </p:cNvPr>
          <p:cNvSpPr/>
          <p:nvPr/>
        </p:nvSpPr>
        <p:spPr>
          <a:xfrm>
            <a:off x="1374197" y="5697421"/>
            <a:ext cx="562079" cy="562079"/>
          </a:xfrm>
          <a:prstGeom prst="ellipse">
            <a:avLst/>
          </a:prstGeom>
          <a:solidFill>
            <a:srgbClr val="ED6D00"/>
          </a:solidFill>
          <a:ln w="762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  <a:effectLst>
            <a:outerShdw blurRad="63500" sx="102000" sy="102000" algn="ctr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6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" name="Google Shape;258;p15">
            <a:extLst>
              <a:ext uri="{FF2B5EF4-FFF2-40B4-BE49-F238E27FC236}">
                <a16:creationId xmlns:a16="http://schemas.microsoft.com/office/drawing/2014/main" id="{4BA48758-0955-2AE8-E23A-3E0AF818C999}"/>
              </a:ext>
            </a:extLst>
          </p:cNvPr>
          <p:cNvSpPr/>
          <p:nvPr/>
        </p:nvSpPr>
        <p:spPr>
          <a:xfrm>
            <a:off x="1337793" y="2322936"/>
            <a:ext cx="562079" cy="533845"/>
          </a:xfrm>
          <a:prstGeom prst="ellipse">
            <a:avLst/>
          </a:prstGeom>
          <a:solidFill>
            <a:srgbClr val="ED6D00"/>
          </a:solidFill>
          <a:ln w="762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  <a:effectLst>
            <a:outerShdw blurRad="63500" sx="102000" sy="102000" algn="ctr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6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" name="Google Shape;258;p15">
            <a:extLst>
              <a:ext uri="{FF2B5EF4-FFF2-40B4-BE49-F238E27FC236}">
                <a16:creationId xmlns:a16="http://schemas.microsoft.com/office/drawing/2014/main" id="{43F40489-938A-6B5B-DBA2-5C7F31B55412}"/>
              </a:ext>
            </a:extLst>
          </p:cNvPr>
          <p:cNvSpPr/>
          <p:nvPr/>
        </p:nvSpPr>
        <p:spPr>
          <a:xfrm>
            <a:off x="1374197" y="4601496"/>
            <a:ext cx="562079" cy="533845"/>
          </a:xfrm>
          <a:prstGeom prst="ellipse">
            <a:avLst/>
          </a:prstGeom>
          <a:solidFill>
            <a:srgbClr val="ED6D00"/>
          </a:solidFill>
          <a:ln w="762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  <a:effectLst>
            <a:outerShdw blurRad="63500" sx="102000" sy="102000" algn="ctr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6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14237986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9">
          <a:extLst>
            <a:ext uri="{FF2B5EF4-FFF2-40B4-BE49-F238E27FC236}">
              <a16:creationId xmlns:a16="http://schemas.microsoft.com/office/drawing/2014/main" id="{9C284412-3CC7-DB08-5505-47D53F508DC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" name="Google Shape;251;p15">
            <a:extLst>
              <a:ext uri="{FF2B5EF4-FFF2-40B4-BE49-F238E27FC236}">
                <a16:creationId xmlns:a16="http://schemas.microsoft.com/office/drawing/2014/main" id="{B6A1318F-2205-CA43-90C7-DB47635DCEC3}"/>
              </a:ext>
            </a:extLst>
          </p:cNvPr>
          <p:cNvSpPr/>
          <p:nvPr/>
        </p:nvSpPr>
        <p:spPr>
          <a:xfrm>
            <a:off x="646200" y="157534"/>
            <a:ext cx="11537879" cy="6492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ja-JP" altLang="en-US" sz="3600" b="1" dirty="0">
                <a:solidFill>
                  <a:schemeClr val="lt1"/>
                </a:solidFill>
                <a:latin typeface="Meiryo"/>
                <a:ea typeface="Meiryo"/>
                <a:cs typeface="Meiryo"/>
                <a:sym typeface="Meiryo"/>
              </a:rPr>
              <a:t>本科目の成果物</a:t>
            </a:r>
            <a:endParaRPr sz="3600" b="1" dirty="0">
              <a:solidFill>
                <a:schemeClr val="lt1"/>
              </a:solidFill>
              <a:latin typeface="Meiryo"/>
              <a:ea typeface="Meiryo"/>
              <a:cs typeface="Meiryo"/>
              <a:sym typeface="Meiryo"/>
            </a:endParaRPr>
          </a:p>
        </p:txBody>
      </p:sp>
      <p:sp>
        <p:nvSpPr>
          <p:cNvPr id="256" name="Google Shape;256;p15">
            <a:extLst>
              <a:ext uri="{FF2B5EF4-FFF2-40B4-BE49-F238E27FC236}">
                <a16:creationId xmlns:a16="http://schemas.microsoft.com/office/drawing/2014/main" id="{84AACC6F-23D4-A460-37D4-0637E7EBE625}"/>
              </a:ext>
            </a:extLst>
          </p:cNvPr>
          <p:cNvSpPr txBox="1"/>
          <p:nvPr/>
        </p:nvSpPr>
        <p:spPr>
          <a:xfrm>
            <a:off x="10058400" y="648810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</a:pPr>
            <a:fld id="{00000000-1234-1234-1234-123412341234}" type="slidenum">
              <a:rPr lang="en-US" altLang="ja-JP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7</a:t>
            </a:fld>
            <a:endParaRPr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" name="図 2" descr="タイムライン&#10;&#10;AI 生成コンテンツは誤りを含む可能性があります。">
            <a:extLst>
              <a:ext uri="{FF2B5EF4-FFF2-40B4-BE49-F238E27FC236}">
                <a16:creationId xmlns:a16="http://schemas.microsoft.com/office/drawing/2014/main" id="{FD9905FC-A729-41E9-08AF-B95A1E39578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26148" y="884568"/>
            <a:ext cx="8139703" cy="5815898"/>
          </a:xfrm>
          <a:prstGeom prst="rect">
            <a:avLst/>
          </a:prstGeom>
          <a:ln w="3175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22584534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" name="Google Shape;378;p19"/>
          <p:cNvSpPr/>
          <p:nvPr/>
        </p:nvSpPr>
        <p:spPr>
          <a:xfrm>
            <a:off x="646200" y="157534"/>
            <a:ext cx="11537879" cy="6492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ja-JP" altLang="en-US" sz="3600" b="1" dirty="0">
                <a:solidFill>
                  <a:schemeClr val="lt1"/>
                </a:solidFill>
                <a:latin typeface="Meiryo"/>
                <a:ea typeface="Meiryo"/>
                <a:cs typeface="Meiryo"/>
                <a:sym typeface="Meiryo"/>
              </a:rPr>
              <a:t>学び</a:t>
            </a:r>
            <a:r>
              <a:rPr lang="ja-JP" sz="3600" b="1" dirty="0">
                <a:solidFill>
                  <a:schemeClr val="lt1"/>
                </a:solidFill>
                <a:latin typeface="Meiryo"/>
                <a:ea typeface="Meiryo"/>
                <a:cs typeface="Meiryo"/>
                <a:sym typeface="Meiryo"/>
              </a:rPr>
              <a:t>をふりかえる</a:t>
            </a:r>
            <a:endParaRPr sz="3600" b="1" dirty="0">
              <a:solidFill>
                <a:schemeClr val="lt1"/>
              </a:solidFill>
              <a:latin typeface="Meiryo"/>
              <a:ea typeface="Meiryo"/>
              <a:cs typeface="Meiryo"/>
              <a:sym typeface="Meiryo"/>
            </a:endParaRPr>
          </a:p>
        </p:txBody>
      </p:sp>
      <p:sp>
        <p:nvSpPr>
          <p:cNvPr id="381" name="Google Shape;381;p19"/>
          <p:cNvSpPr/>
          <p:nvPr/>
        </p:nvSpPr>
        <p:spPr>
          <a:xfrm>
            <a:off x="495956" y="1267064"/>
            <a:ext cx="1505742" cy="4616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ja-JP" sz="2400" b="1" dirty="0">
                <a:solidFill>
                  <a:schemeClr val="lt1"/>
                </a:solidFill>
                <a:latin typeface="Meiryo"/>
                <a:ea typeface="Meiryo"/>
                <a:cs typeface="Meiryo"/>
                <a:sym typeface="Meiryo"/>
              </a:rPr>
              <a:t>ワーク</a:t>
            </a:r>
            <a:endParaRPr lang="en-US" altLang="ja-JP" sz="2400" b="1" dirty="0">
              <a:solidFill>
                <a:schemeClr val="lt1"/>
              </a:solidFill>
              <a:latin typeface="Meiryo"/>
              <a:ea typeface="Meiryo"/>
              <a:cs typeface="Meiryo"/>
              <a:sym typeface="Meiryo"/>
            </a:endParaRPr>
          </a:p>
        </p:txBody>
      </p:sp>
      <p:sp>
        <p:nvSpPr>
          <p:cNvPr id="382" name="Google Shape;382;p19"/>
          <p:cNvSpPr/>
          <p:nvPr/>
        </p:nvSpPr>
        <p:spPr>
          <a:xfrm>
            <a:off x="1077471" y="2808278"/>
            <a:ext cx="10965986" cy="31700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ja-JP" sz="4000" b="1" dirty="0">
                <a:solidFill>
                  <a:schemeClr val="dk1"/>
                </a:solidFill>
                <a:latin typeface="Meiryo"/>
                <a:ea typeface="Meiryo"/>
                <a:cs typeface="Meiryo"/>
                <a:sym typeface="Meiryo"/>
              </a:rPr>
              <a:t>Will-Can-Must</a:t>
            </a:r>
            <a:r>
              <a:rPr lang="ja-JP" altLang="en-US" sz="4000" b="1" dirty="0">
                <a:solidFill>
                  <a:schemeClr val="dk1"/>
                </a:solidFill>
                <a:latin typeface="Meiryo"/>
                <a:ea typeface="Meiryo"/>
                <a:cs typeface="Meiryo"/>
                <a:sym typeface="Meiryo"/>
              </a:rPr>
              <a:t>を確認しよう。</a:t>
            </a:r>
            <a:endParaRPr sz="4000" b="1" dirty="0">
              <a:solidFill>
                <a:schemeClr val="dk1"/>
              </a:solidFill>
              <a:latin typeface="Meiryo"/>
              <a:ea typeface="Meiryo"/>
              <a:cs typeface="Meiryo"/>
              <a:sym typeface="Meiryo"/>
            </a:endParaRPr>
          </a:p>
          <a:p>
            <a:pPr marL="0" marR="0" lvl="0" indent="0" algn="l" rtl="0">
              <a:spcBef>
                <a:spcPts val="4800"/>
              </a:spcBef>
              <a:spcAft>
                <a:spcPts val="0"/>
              </a:spcAft>
              <a:buNone/>
            </a:pPr>
            <a:r>
              <a:rPr lang="ja-JP" altLang="en-US" sz="4000" b="1" dirty="0">
                <a:solidFill>
                  <a:schemeClr val="dk1"/>
                </a:solidFill>
                <a:latin typeface="Meiryo"/>
                <a:ea typeface="Meiryo"/>
                <a:cs typeface="Meiryo"/>
                <a:sym typeface="Meiryo"/>
              </a:rPr>
              <a:t>キャリアオーナーシップモットーも確認しよう。</a:t>
            </a:r>
            <a:endParaRPr lang="en-US" altLang="ja-JP" sz="4000" b="1" dirty="0">
              <a:solidFill>
                <a:schemeClr val="dk1"/>
              </a:solidFill>
              <a:latin typeface="Meiryo"/>
              <a:ea typeface="Meiryo"/>
              <a:cs typeface="Meiryo"/>
              <a:sym typeface="Meiryo"/>
            </a:endParaRPr>
          </a:p>
          <a:p>
            <a:pPr marL="0" marR="0" lvl="0" indent="0" algn="l" rtl="0">
              <a:spcBef>
                <a:spcPts val="4800"/>
              </a:spcBef>
              <a:spcAft>
                <a:spcPts val="0"/>
              </a:spcAft>
              <a:buNone/>
            </a:pPr>
            <a:r>
              <a:rPr lang="ja-JP" altLang="en-US" sz="4000" b="1" dirty="0">
                <a:solidFill>
                  <a:schemeClr val="dk1"/>
                </a:solidFill>
                <a:latin typeface="Meiryo"/>
                <a:ea typeface="Meiryo"/>
                <a:cs typeface="Meiryo"/>
                <a:sym typeface="Meiryo"/>
              </a:rPr>
              <a:t>ペア／グループで共有しよう</a:t>
            </a:r>
            <a:r>
              <a:rPr lang="ja-JP" sz="4000" b="1" dirty="0">
                <a:solidFill>
                  <a:schemeClr val="dk1"/>
                </a:solidFill>
                <a:latin typeface="Meiryo"/>
                <a:ea typeface="Meiryo"/>
                <a:cs typeface="Meiryo"/>
                <a:sym typeface="Meiryo"/>
              </a:rPr>
              <a:t>。</a:t>
            </a:r>
            <a:endParaRPr sz="4000" b="1" dirty="0">
              <a:solidFill>
                <a:schemeClr val="dk1"/>
              </a:solidFill>
              <a:latin typeface="Meiryo"/>
              <a:ea typeface="Meiryo"/>
              <a:cs typeface="Meiryo"/>
              <a:sym typeface="Meiryo"/>
            </a:endParaRPr>
          </a:p>
        </p:txBody>
      </p:sp>
      <p:sp>
        <p:nvSpPr>
          <p:cNvPr id="383" name="Google Shape;383;p19"/>
          <p:cNvSpPr/>
          <p:nvPr/>
        </p:nvSpPr>
        <p:spPr>
          <a:xfrm>
            <a:off x="515392" y="2902506"/>
            <a:ext cx="444728" cy="469856"/>
          </a:xfrm>
          <a:prstGeom prst="ellipse">
            <a:avLst/>
          </a:prstGeom>
          <a:solidFill>
            <a:srgbClr val="ED6D00"/>
          </a:solidFill>
          <a:ln w="762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  <a:effectLst>
            <a:outerShdw blurRad="63500" sx="102000" sy="102000" algn="ctr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6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385" name="Google Shape;385;p19"/>
          <p:cNvCxnSpPr/>
          <p:nvPr/>
        </p:nvCxnSpPr>
        <p:spPr>
          <a:xfrm>
            <a:off x="479425" y="2323100"/>
            <a:ext cx="11233150" cy="0"/>
          </a:xfrm>
          <a:prstGeom prst="straightConnector1">
            <a:avLst/>
          </a:prstGeom>
          <a:noFill/>
          <a:ln w="50800" cap="flat" cmpd="sng">
            <a:solidFill>
              <a:schemeClr val="bg1">
                <a:lumMod val="50000"/>
              </a:schemeClr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386" name="Google Shape;386;p19"/>
          <p:cNvSpPr txBox="1"/>
          <p:nvPr/>
        </p:nvSpPr>
        <p:spPr>
          <a:xfrm>
            <a:off x="10058400" y="648810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</a:pPr>
            <a:fld id="{00000000-1234-1234-1234-123412341234}" type="slidenum">
              <a:rPr lang="en-US" altLang="ja-JP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8</a:t>
            </a:fld>
            <a:endParaRPr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90" name="Google Shape;390;p19"/>
          <p:cNvSpPr txBox="1"/>
          <p:nvPr/>
        </p:nvSpPr>
        <p:spPr>
          <a:xfrm>
            <a:off x="515392" y="1155776"/>
            <a:ext cx="11233150" cy="12002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ja-JP" altLang="en-US" sz="3600" b="1" dirty="0">
                <a:solidFill>
                  <a:schemeClr val="dk1"/>
                </a:solidFill>
                <a:latin typeface="Meiryo"/>
                <a:ea typeface="Meiryo"/>
                <a:cs typeface="Meiryo"/>
                <a:sym typeface="Meiryo"/>
              </a:rPr>
              <a:t>☛キャリアオーナーシップのワークシートを</a:t>
            </a:r>
            <a:endParaRPr lang="en-US" altLang="ja-JP" sz="3600" b="1" dirty="0">
              <a:solidFill>
                <a:schemeClr val="dk1"/>
              </a:solidFill>
              <a:latin typeface="Meiryo"/>
              <a:ea typeface="Meiryo"/>
              <a:cs typeface="Meiryo"/>
              <a:sym typeface="Meiryo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ja-JP" altLang="en-US" sz="3600" b="1" dirty="0">
                <a:solidFill>
                  <a:schemeClr val="dk1"/>
                </a:solidFill>
                <a:latin typeface="Meiryo"/>
                <a:ea typeface="Meiryo"/>
                <a:cs typeface="Meiryo"/>
                <a:sym typeface="Meiryo"/>
              </a:rPr>
              <a:t>　ふりかえろう</a:t>
            </a:r>
            <a:endParaRPr lang="en-US" altLang="ja-JP" sz="3600" b="1" dirty="0">
              <a:solidFill>
                <a:schemeClr val="dk1"/>
              </a:solidFill>
              <a:latin typeface="Meiryo"/>
              <a:ea typeface="Meiryo"/>
              <a:cs typeface="Meiryo"/>
              <a:sym typeface="Meiryo"/>
            </a:endParaRPr>
          </a:p>
        </p:txBody>
      </p:sp>
      <p:sp>
        <p:nvSpPr>
          <p:cNvPr id="2" name="Google Shape;383;p19">
            <a:extLst>
              <a:ext uri="{FF2B5EF4-FFF2-40B4-BE49-F238E27FC236}">
                <a16:creationId xmlns:a16="http://schemas.microsoft.com/office/drawing/2014/main" id="{D476F8B6-52B7-06EB-2001-97141D0E138D}"/>
              </a:ext>
            </a:extLst>
          </p:cNvPr>
          <p:cNvSpPr/>
          <p:nvPr/>
        </p:nvSpPr>
        <p:spPr>
          <a:xfrm>
            <a:off x="495956" y="4051784"/>
            <a:ext cx="444728" cy="469856"/>
          </a:xfrm>
          <a:prstGeom prst="ellipse">
            <a:avLst/>
          </a:prstGeom>
          <a:solidFill>
            <a:srgbClr val="ED6D00"/>
          </a:solidFill>
          <a:ln w="762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  <a:effectLst>
            <a:outerShdw blurRad="63500" sx="102000" sy="102000" algn="ctr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6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" name="Google Shape;383;p19">
            <a:extLst>
              <a:ext uri="{FF2B5EF4-FFF2-40B4-BE49-F238E27FC236}">
                <a16:creationId xmlns:a16="http://schemas.microsoft.com/office/drawing/2014/main" id="{473ABE3E-0270-D146-3F52-BECBEA8FA40A}"/>
              </a:ext>
            </a:extLst>
          </p:cNvPr>
          <p:cNvSpPr/>
          <p:nvPr/>
        </p:nvSpPr>
        <p:spPr>
          <a:xfrm>
            <a:off x="515392" y="5232368"/>
            <a:ext cx="444728" cy="469856"/>
          </a:xfrm>
          <a:prstGeom prst="ellipse">
            <a:avLst/>
          </a:prstGeom>
          <a:solidFill>
            <a:srgbClr val="ED6D00"/>
          </a:solidFill>
          <a:ln w="762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  <a:effectLst>
            <a:outerShdw blurRad="63500" sx="102000" sy="102000" algn="ctr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6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9">
          <a:extLst>
            <a:ext uri="{FF2B5EF4-FFF2-40B4-BE49-F238E27FC236}">
              <a16:creationId xmlns:a16="http://schemas.microsoft.com/office/drawing/2014/main" id="{137B89CA-7A63-361D-7BF8-694DFBC5CA5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" name="Google Shape;251;p15">
            <a:extLst>
              <a:ext uri="{FF2B5EF4-FFF2-40B4-BE49-F238E27FC236}">
                <a16:creationId xmlns:a16="http://schemas.microsoft.com/office/drawing/2014/main" id="{0CDC907B-3423-CFEE-4504-6F054A43ADD8}"/>
              </a:ext>
            </a:extLst>
          </p:cNvPr>
          <p:cNvSpPr/>
          <p:nvPr/>
        </p:nvSpPr>
        <p:spPr>
          <a:xfrm>
            <a:off x="646200" y="157534"/>
            <a:ext cx="11537879" cy="6492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ja-JP" sz="3600" b="1" dirty="0">
                <a:solidFill>
                  <a:schemeClr val="lt1"/>
                </a:solidFill>
                <a:latin typeface="Meiryo"/>
                <a:ea typeface="Meiryo"/>
                <a:cs typeface="Meiryo"/>
                <a:sym typeface="Meiryo"/>
              </a:rPr>
              <a:t>1</a:t>
            </a:r>
            <a:r>
              <a:rPr lang="ja-JP" altLang="en-US" sz="3600" b="1" dirty="0">
                <a:solidFill>
                  <a:schemeClr val="lt1"/>
                </a:solidFill>
                <a:latin typeface="Meiryo"/>
                <a:ea typeface="Meiryo"/>
                <a:cs typeface="Meiryo"/>
                <a:sym typeface="Meiryo"/>
              </a:rPr>
              <a:t>年：キャリアオーナーシップ</a:t>
            </a:r>
            <a:endParaRPr sz="3600" b="1" dirty="0">
              <a:solidFill>
                <a:schemeClr val="lt1"/>
              </a:solidFill>
              <a:latin typeface="Meiryo"/>
              <a:ea typeface="Meiryo"/>
              <a:cs typeface="Meiryo"/>
              <a:sym typeface="Meiryo"/>
            </a:endParaRPr>
          </a:p>
        </p:txBody>
      </p:sp>
      <p:sp>
        <p:nvSpPr>
          <p:cNvPr id="256" name="Google Shape;256;p15">
            <a:extLst>
              <a:ext uri="{FF2B5EF4-FFF2-40B4-BE49-F238E27FC236}">
                <a16:creationId xmlns:a16="http://schemas.microsoft.com/office/drawing/2014/main" id="{84C14B48-F28C-529E-1C1A-857468009BFD}"/>
              </a:ext>
            </a:extLst>
          </p:cNvPr>
          <p:cNvSpPr txBox="1"/>
          <p:nvPr/>
        </p:nvSpPr>
        <p:spPr>
          <a:xfrm>
            <a:off x="10058400" y="648810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</a:pPr>
            <a:fld id="{00000000-1234-1234-1234-123412341234}" type="slidenum">
              <a:rPr lang="en-US" altLang="ja-JP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9</a:t>
            </a:fld>
            <a:endParaRPr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" name="図 1" descr="ダイアグラム&#10;&#10;AI 生成コンテンツは誤りを含む可能性があります。">
            <a:extLst>
              <a:ext uri="{FF2B5EF4-FFF2-40B4-BE49-F238E27FC236}">
                <a16:creationId xmlns:a16="http://schemas.microsoft.com/office/drawing/2014/main" id="{106E3E09-4B34-0FBF-1075-3DB60D0D082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7828" y="926496"/>
            <a:ext cx="7998587" cy="5744166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610423493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テーマ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游ゴシック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231</TotalTime>
  <Words>290</Words>
  <Application>Microsoft Office PowerPoint</Application>
  <PresentationFormat>ワイド画面</PresentationFormat>
  <Paragraphs>71</Paragraphs>
  <Slides>15</Slides>
  <Notes>15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15</vt:i4>
      </vt:variant>
    </vt:vector>
  </HeadingPairs>
  <TitlesOfParts>
    <vt:vector size="20" baseType="lpstr">
      <vt:lpstr>メイリオ</vt:lpstr>
      <vt:lpstr>メイリオ</vt:lpstr>
      <vt:lpstr>Arial</vt:lpstr>
      <vt:lpstr>Calibri</vt:lpstr>
      <vt:lpstr>1_Office テーマ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小池 紗也香</cp:lastModifiedBy>
  <cp:revision>1</cp:revision>
  <dcterms:created xsi:type="dcterms:W3CDTF">2020-01-30T02:08:18Z</dcterms:created>
  <dcterms:modified xsi:type="dcterms:W3CDTF">2026-02-07T07:04:31Z</dcterms:modified>
</cp:coreProperties>
</file>