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8" r:id="rId7"/>
    <p:sldId id="258" r:id="rId8"/>
    <p:sldId id="259" r:id="rId9"/>
    <p:sldId id="262" r:id="rId10"/>
    <p:sldId id="263" r:id="rId11"/>
    <p:sldId id="264" r:id="rId12"/>
    <p:sldId id="265" r:id="rId13"/>
    <p:sldId id="267" r:id="rId14"/>
    <p:sldId id="266" r:id="rId15"/>
    <p:sldId id="270" r:id="rId16"/>
    <p:sldId id="272" r:id="rId17"/>
    <p:sldId id="269" r:id="rId18"/>
    <p:sldId id="275" r:id="rId19"/>
    <p:sldId id="273" r:id="rId20"/>
    <p:sldId id="274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7E681-D581-4089-9155-12ABF644B629}" v="33" dt="2023-02-03T01:11:31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山 明日美" userId="16bd4c04-c8b2-41f6-b559-cc0acf56ef61" providerId="ADAL" clId="{A2BD62E3-F9D2-45F8-B022-D8A32E802352}"/>
    <pc:docChg chg="custSel addSld modSld">
      <pc:chgData name="上山 明日美" userId="16bd4c04-c8b2-41f6-b559-cc0acf56ef61" providerId="ADAL" clId="{A2BD62E3-F9D2-45F8-B022-D8A32E802352}" dt="2022-12-09T08:16:18.945" v="439" actId="20577"/>
      <pc:docMkLst>
        <pc:docMk/>
      </pc:docMkLst>
      <pc:sldChg chg="modSp mod">
        <pc:chgData name="上山 明日美" userId="16bd4c04-c8b2-41f6-b559-cc0acf56ef61" providerId="ADAL" clId="{A2BD62E3-F9D2-45F8-B022-D8A32E802352}" dt="2022-12-09T08:16:18.945" v="439" actId="20577"/>
        <pc:sldMkLst>
          <pc:docMk/>
          <pc:sldMk cId="1020207707" sldId="259"/>
        </pc:sldMkLst>
        <pc:spChg chg="mod">
          <ac:chgData name="上山 明日美" userId="16bd4c04-c8b2-41f6-b559-cc0acf56ef61" providerId="ADAL" clId="{A2BD62E3-F9D2-45F8-B022-D8A32E802352}" dt="2022-12-09T08:16:18.945" v="439" actId="20577"/>
          <ac:spMkLst>
            <pc:docMk/>
            <pc:sldMk cId="1020207707" sldId="259"/>
            <ac:spMk id="3" creationId="{9545664C-D9A5-6F4D-FE39-A7BB4949B402}"/>
          </ac:spMkLst>
        </pc:spChg>
      </pc:sldChg>
      <pc:sldChg chg="modSp new mod">
        <pc:chgData name="上山 明日美" userId="16bd4c04-c8b2-41f6-b559-cc0acf56ef61" providerId="ADAL" clId="{A2BD62E3-F9D2-45F8-B022-D8A32E802352}" dt="2022-12-09T08:11:01.720" v="412" actId="113"/>
        <pc:sldMkLst>
          <pc:docMk/>
          <pc:sldMk cId="157266594" sldId="260"/>
        </pc:sldMkLst>
        <pc:spChg chg="mod">
          <ac:chgData name="上山 明日美" userId="16bd4c04-c8b2-41f6-b559-cc0acf56ef61" providerId="ADAL" clId="{A2BD62E3-F9D2-45F8-B022-D8A32E802352}" dt="2022-12-09T08:08:58.415" v="42" actId="20577"/>
          <ac:spMkLst>
            <pc:docMk/>
            <pc:sldMk cId="157266594" sldId="260"/>
            <ac:spMk id="2" creationId="{638C5FA2-09DD-77EB-6098-86A2C1599230}"/>
          </ac:spMkLst>
        </pc:spChg>
        <pc:spChg chg="mod">
          <ac:chgData name="上山 明日美" userId="16bd4c04-c8b2-41f6-b559-cc0acf56ef61" providerId="ADAL" clId="{A2BD62E3-F9D2-45F8-B022-D8A32E802352}" dt="2022-12-09T08:11:01.720" v="412" actId="113"/>
          <ac:spMkLst>
            <pc:docMk/>
            <pc:sldMk cId="157266594" sldId="260"/>
            <ac:spMk id="3" creationId="{50B47FEE-1ED1-839E-4C14-60DB66D5FF54}"/>
          </ac:spMkLst>
        </pc:spChg>
      </pc:sldChg>
    </pc:docChg>
  </pc:docChgLst>
  <pc:docChgLst>
    <pc:chgData name="馬郡 裕輔" userId="c02da708-b52c-4c19-84a4-6c9588c26065" providerId="ADAL" clId="{9D40BDCF-17C9-4A6B-917B-141126B15843}"/>
    <pc:docChg chg="undo custSel addSld delSld modSld">
      <pc:chgData name="馬郡 裕輔" userId="c02da708-b52c-4c19-84a4-6c9588c26065" providerId="ADAL" clId="{9D40BDCF-17C9-4A6B-917B-141126B15843}" dt="2022-12-09T08:37:45.146" v="793" actId="113"/>
      <pc:docMkLst>
        <pc:docMk/>
      </pc:docMkLst>
      <pc:sldChg chg="modSp mod">
        <pc:chgData name="馬郡 裕輔" userId="c02da708-b52c-4c19-84a4-6c9588c26065" providerId="ADAL" clId="{9D40BDCF-17C9-4A6B-917B-141126B15843}" dt="2022-12-09T02:06:47.142" v="220" actId="207"/>
        <pc:sldMkLst>
          <pc:docMk/>
          <pc:sldMk cId="85610722" sldId="256"/>
        </pc:sldMkLst>
        <pc:spChg chg="mod">
          <ac:chgData name="馬郡 裕輔" userId="c02da708-b52c-4c19-84a4-6c9588c26065" providerId="ADAL" clId="{9D40BDCF-17C9-4A6B-917B-141126B15843}" dt="2022-12-09T02:06:47.142" v="220" actId="207"/>
          <ac:spMkLst>
            <pc:docMk/>
            <pc:sldMk cId="85610722" sldId="256"/>
            <ac:spMk id="2" creationId="{C15B3A70-E7F0-AA18-2EB7-042BAAAC963B}"/>
          </ac:spMkLst>
        </pc:spChg>
      </pc:sldChg>
      <pc:sldChg chg="modSp del mod">
        <pc:chgData name="馬郡 裕輔" userId="c02da708-b52c-4c19-84a4-6c9588c26065" providerId="ADAL" clId="{9D40BDCF-17C9-4A6B-917B-141126B15843}" dt="2022-12-09T02:06:34.203" v="218" actId="47"/>
        <pc:sldMkLst>
          <pc:docMk/>
          <pc:sldMk cId="874352134" sldId="257"/>
        </pc:sldMkLst>
        <pc:spChg chg="mod">
          <ac:chgData name="馬郡 裕輔" userId="c02da708-b52c-4c19-84a4-6c9588c26065" providerId="ADAL" clId="{9D40BDCF-17C9-4A6B-917B-141126B15843}" dt="2022-12-09T01:59:01.227" v="5" actId="27636"/>
          <ac:spMkLst>
            <pc:docMk/>
            <pc:sldMk cId="874352134" sldId="257"/>
            <ac:spMk id="3" creationId="{80B0C1F9-BF03-D067-2AD1-5B3A64269F90}"/>
          </ac:spMkLst>
        </pc:spChg>
      </pc:sldChg>
      <pc:sldChg chg="modSp add mod">
        <pc:chgData name="馬郡 裕輔" userId="c02da708-b52c-4c19-84a4-6c9588c26065" providerId="ADAL" clId="{9D40BDCF-17C9-4A6B-917B-141126B15843}" dt="2022-12-09T08:37:45.146" v="793" actId="113"/>
        <pc:sldMkLst>
          <pc:docMk/>
          <pc:sldMk cId="2915700716" sldId="258"/>
        </pc:sldMkLst>
        <pc:spChg chg="mod">
          <ac:chgData name="馬郡 裕輔" userId="c02da708-b52c-4c19-84a4-6c9588c26065" providerId="ADAL" clId="{9D40BDCF-17C9-4A6B-917B-141126B15843}" dt="2022-12-09T02:06:51.767" v="222" actId="207"/>
          <ac:spMkLst>
            <pc:docMk/>
            <pc:sldMk cId="2915700716" sldId="258"/>
            <ac:spMk id="2" creationId="{F448F882-DA66-57A9-9176-08BD8DD95771}"/>
          </ac:spMkLst>
        </pc:spChg>
        <pc:spChg chg="mod">
          <ac:chgData name="馬郡 裕輔" userId="c02da708-b52c-4c19-84a4-6c9588c26065" providerId="ADAL" clId="{9D40BDCF-17C9-4A6B-917B-141126B15843}" dt="2022-12-09T08:37:45.146" v="793" actId="113"/>
          <ac:spMkLst>
            <pc:docMk/>
            <pc:sldMk cId="2915700716" sldId="258"/>
            <ac:spMk id="3" creationId="{80B0C1F9-BF03-D067-2AD1-5B3A64269F90}"/>
          </ac:spMkLst>
        </pc:spChg>
      </pc:sldChg>
      <pc:sldChg chg="modSp new mod">
        <pc:chgData name="馬郡 裕輔" userId="c02da708-b52c-4c19-84a4-6c9588c26065" providerId="ADAL" clId="{9D40BDCF-17C9-4A6B-917B-141126B15843}" dt="2022-12-09T08:08:55.501" v="783" actId="20577"/>
        <pc:sldMkLst>
          <pc:docMk/>
          <pc:sldMk cId="1020207707" sldId="259"/>
        </pc:sldMkLst>
        <pc:spChg chg="mod">
          <ac:chgData name="馬郡 裕輔" userId="c02da708-b52c-4c19-84a4-6c9588c26065" providerId="ADAL" clId="{9D40BDCF-17C9-4A6B-917B-141126B15843}" dt="2022-12-09T02:06:56.597" v="224" actId="207"/>
          <ac:spMkLst>
            <pc:docMk/>
            <pc:sldMk cId="1020207707" sldId="259"/>
            <ac:spMk id="2" creationId="{0521A5AE-BFD6-2020-70E1-C6AF60D05327}"/>
          </ac:spMkLst>
        </pc:spChg>
        <pc:spChg chg="mod">
          <ac:chgData name="馬郡 裕輔" userId="c02da708-b52c-4c19-84a4-6c9588c26065" providerId="ADAL" clId="{9D40BDCF-17C9-4A6B-917B-141126B15843}" dt="2022-12-09T08:08:55.501" v="783" actId="20577"/>
          <ac:spMkLst>
            <pc:docMk/>
            <pc:sldMk cId="1020207707" sldId="259"/>
            <ac:spMk id="3" creationId="{9545664C-D9A5-6F4D-FE39-A7BB4949B402}"/>
          </ac:spMkLst>
        </pc:spChg>
      </pc:sldChg>
    </pc:docChg>
  </pc:docChgLst>
  <pc:docChgLst>
    <pc:chgData name="上山 明日美" userId="16bd4c04-c8b2-41f6-b559-cc0acf56ef61" providerId="ADAL" clId="{7217E681-D581-4089-9155-12ABF644B629}"/>
    <pc:docChg chg="undo redo custSel addSld delSld modSld sldOrd">
      <pc:chgData name="上山 明日美" userId="16bd4c04-c8b2-41f6-b559-cc0acf56ef61" providerId="ADAL" clId="{7217E681-D581-4089-9155-12ABF644B629}" dt="2023-02-03T01:14:27.740" v="2594" actId="20577"/>
      <pc:docMkLst>
        <pc:docMk/>
      </pc:docMkLst>
      <pc:sldChg chg="modSp mod">
        <pc:chgData name="上山 明日美" userId="16bd4c04-c8b2-41f6-b559-cc0acf56ef61" providerId="ADAL" clId="{7217E681-D581-4089-9155-12ABF644B629}" dt="2023-02-03T00:40:38.001" v="1256" actId="20577"/>
        <pc:sldMkLst>
          <pc:docMk/>
          <pc:sldMk cId="85610722" sldId="256"/>
        </pc:sldMkLst>
        <pc:spChg chg="mod">
          <ac:chgData name="上山 明日美" userId="16bd4c04-c8b2-41f6-b559-cc0acf56ef61" providerId="ADAL" clId="{7217E681-D581-4089-9155-12ABF644B629}" dt="2023-02-03T00:40:38.001" v="1256" actId="20577"/>
          <ac:spMkLst>
            <pc:docMk/>
            <pc:sldMk cId="85610722" sldId="256"/>
            <ac:spMk id="2" creationId="{C15B3A70-E7F0-AA18-2EB7-042BAAAC963B}"/>
          </ac:spMkLst>
        </pc:spChg>
        <pc:spChg chg="mod">
          <ac:chgData name="上山 明日美" userId="16bd4c04-c8b2-41f6-b559-cc0acf56ef61" providerId="ADAL" clId="{7217E681-D581-4089-9155-12ABF644B629}" dt="2023-02-02T04:15:51.159" v="42" actId="20577"/>
          <ac:spMkLst>
            <pc:docMk/>
            <pc:sldMk cId="85610722" sldId="256"/>
            <ac:spMk id="3" creationId="{080E7A32-DB12-2C35-EDAC-F6552D70A98C}"/>
          </ac:spMkLst>
        </pc:spChg>
      </pc:sldChg>
      <pc:sldChg chg="addSp delSp modSp mod">
        <pc:chgData name="上山 明日美" userId="16bd4c04-c8b2-41f6-b559-cc0acf56ef61" providerId="ADAL" clId="{7217E681-D581-4089-9155-12ABF644B629}" dt="2023-02-03T00:46:52.150" v="1680" actId="20577"/>
        <pc:sldMkLst>
          <pc:docMk/>
          <pc:sldMk cId="2915700716" sldId="258"/>
        </pc:sldMkLst>
        <pc:spChg chg="add del mod">
          <ac:chgData name="上山 明日美" userId="16bd4c04-c8b2-41f6-b559-cc0acf56ef61" providerId="ADAL" clId="{7217E681-D581-4089-9155-12ABF644B629}" dt="2023-02-02T04:08:55.080" v="8" actId="478"/>
          <ac:spMkLst>
            <pc:docMk/>
            <pc:sldMk cId="2915700716" sldId="258"/>
            <ac:spMk id="2" creationId="{F448F882-DA66-57A9-9176-08BD8DD95771}"/>
          </ac:spMkLst>
        </pc:spChg>
        <pc:spChg chg="del">
          <ac:chgData name="上山 明日美" userId="16bd4c04-c8b2-41f6-b559-cc0acf56ef61" providerId="ADAL" clId="{7217E681-D581-4089-9155-12ABF644B629}" dt="2023-02-02T04:08:28.933" v="0" actId="478"/>
          <ac:spMkLst>
            <pc:docMk/>
            <pc:sldMk cId="2915700716" sldId="258"/>
            <ac:spMk id="3" creationId="{80B0C1F9-BF03-D067-2AD1-5B3A64269F90}"/>
          </ac:spMkLst>
        </pc:spChg>
        <pc:spChg chg="add del mod">
          <ac:chgData name="上山 明日美" userId="16bd4c04-c8b2-41f6-b559-cc0acf56ef61" providerId="ADAL" clId="{7217E681-D581-4089-9155-12ABF644B629}" dt="2023-02-02T04:09:11.909" v="16" actId="478"/>
          <ac:spMkLst>
            <pc:docMk/>
            <pc:sldMk cId="2915700716" sldId="258"/>
            <ac:spMk id="5" creationId="{2DDC7566-44D4-6223-8E28-B4CA81BD710C}"/>
          </ac:spMkLst>
        </pc:spChg>
        <pc:spChg chg="add del mod">
          <ac:chgData name="上山 明日美" userId="16bd4c04-c8b2-41f6-b559-cc0acf56ef61" providerId="ADAL" clId="{7217E681-D581-4089-9155-12ABF644B629}" dt="2023-02-02T04:08:37.776" v="5" actId="478"/>
          <ac:spMkLst>
            <pc:docMk/>
            <pc:sldMk cId="2915700716" sldId="258"/>
            <ac:spMk id="6" creationId="{1E6AF360-39FC-B66C-02E7-6C006C6FF98F}"/>
          </ac:spMkLst>
        </pc:spChg>
        <pc:spChg chg="add mod">
          <ac:chgData name="上山 明日美" userId="16bd4c04-c8b2-41f6-b559-cc0acf56ef61" providerId="ADAL" clId="{7217E681-D581-4089-9155-12ABF644B629}" dt="2023-02-03T00:46:52.150" v="1680" actId="20577"/>
          <ac:spMkLst>
            <pc:docMk/>
            <pc:sldMk cId="2915700716" sldId="258"/>
            <ac:spMk id="7" creationId="{3877BB82-8609-72FE-A7C8-C3C066C053F4}"/>
          </ac:spMkLst>
        </pc:spChg>
        <pc:spChg chg="add del mod">
          <ac:chgData name="上山 明日美" userId="16bd4c04-c8b2-41f6-b559-cc0acf56ef61" providerId="ADAL" clId="{7217E681-D581-4089-9155-12ABF644B629}" dt="2023-02-02T04:08:35.038" v="3" actId="478"/>
          <ac:spMkLst>
            <pc:docMk/>
            <pc:sldMk cId="2915700716" sldId="258"/>
            <ac:spMk id="9" creationId="{7B9C2C41-16BE-CC2D-B319-9A0F08BFF41D}"/>
          </ac:spMkLst>
        </pc:spChg>
        <pc:spChg chg="add del mod">
          <ac:chgData name="上山 明日美" userId="16bd4c04-c8b2-41f6-b559-cc0acf56ef61" providerId="ADAL" clId="{7217E681-D581-4089-9155-12ABF644B629}" dt="2023-02-02T04:09:07.710" v="14" actId="478"/>
          <ac:spMkLst>
            <pc:docMk/>
            <pc:sldMk cId="2915700716" sldId="258"/>
            <ac:spMk id="11" creationId="{EEF84BAA-062B-570E-BDEE-927183F86E70}"/>
          </ac:spMkLst>
        </pc:spChg>
        <pc:spChg chg="add del mod">
          <ac:chgData name="上山 明日美" userId="16bd4c04-c8b2-41f6-b559-cc0acf56ef61" providerId="ADAL" clId="{7217E681-D581-4089-9155-12ABF644B629}" dt="2023-02-02T04:09:06.569" v="13" actId="21"/>
          <ac:spMkLst>
            <pc:docMk/>
            <pc:sldMk cId="2915700716" sldId="258"/>
            <ac:spMk id="12" creationId="{ED8E3A38-9EF3-6659-0A85-4B02FF3E0858}"/>
          </ac:spMkLst>
        </pc:spChg>
        <pc:spChg chg="add mod">
          <ac:chgData name="上山 明日美" userId="16bd4c04-c8b2-41f6-b559-cc0acf56ef61" providerId="ADAL" clId="{7217E681-D581-4089-9155-12ABF644B629}" dt="2023-02-02T04:21:37.065" v="153" actId="1076"/>
          <ac:spMkLst>
            <pc:docMk/>
            <pc:sldMk cId="2915700716" sldId="258"/>
            <ac:spMk id="13" creationId="{FD116ABF-E5F0-A04B-7A71-952748E1A085}"/>
          </ac:spMkLst>
        </pc:spChg>
        <pc:spChg chg="add del mod">
          <ac:chgData name="上山 明日美" userId="16bd4c04-c8b2-41f6-b559-cc0acf56ef61" providerId="ADAL" clId="{7217E681-D581-4089-9155-12ABF644B629}" dt="2023-02-03T00:17:40.594" v="1111" actId="478"/>
          <ac:spMkLst>
            <pc:docMk/>
            <pc:sldMk cId="2915700716" sldId="258"/>
            <ac:spMk id="14" creationId="{BA7BD5A3-CADB-5248-BFE1-FCFF8FF112DC}"/>
          </ac:spMkLst>
        </pc:spChg>
      </pc:sldChg>
      <pc:sldChg chg="addSp delSp modSp mod">
        <pc:chgData name="上山 明日美" userId="16bd4c04-c8b2-41f6-b559-cc0acf56ef61" providerId="ADAL" clId="{7217E681-D581-4089-9155-12ABF644B629}" dt="2023-02-03T00:47:14.317" v="1687" actId="20577"/>
        <pc:sldMkLst>
          <pc:docMk/>
          <pc:sldMk cId="1020207707" sldId="259"/>
        </pc:sldMkLst>
        <pc:spChg chg="mod">
          <ac:chgData name="上山 明日美" userId="16bd4c04-c8b2-41f6-b559-cc0acf56ef61" providerId="ADAL" clId="{7217E681-D581-4089-9155-12ABF644B629}" dt="2023-02-02T04:45:09.306" v="748" actId="20577"/>
          <ac:spMkLst>
            <pc:docMk/>
            <pc:sldMk cId="1020207707" sldId="259"/>
            <ac:spMk id="2" creationId="{0521A5AE-BFD6-2020-70E1-C6AF60D05327}"/>
          </ac:spMkLst>
        </pc:spChg>
        <pc:spChg chg="del">
          <ac:chgData name="上山 明日美" userId="16bd4c04-c8b2-41f6-b559-cc0acf56ef61" providerId="ADAL" clId="{7217E681-D581-4089-9155-12ABF644B629}" dt="2023-02-02T04:09:19.353" v="21" actId="478"/>
          <ac:spMkLst>
            <pc:docMk/>
            <pc:sldMk cId="1020207707" sldId="259"/>
            <ac:spMk id="3" creationId="{9545664C-D9A5-6F4D-FE39-A7BB4949B402}"/>
          </ac:spMkLst>
        </pc:spChg>
        <pc:spChg chg="add del mod">
          <ac:chgData name="上山 明日美" userId="16bd4c04-c8b2-41f6-b559-cc0acf56ef61" providerId="ADAL" clId="{7217E681-D581-4089-9155-12ABF644B629}" dt="2023-02-03T00:47:14.317" v="1687" actId="20577"/>
          <ac:spMkLst>
            <pc:docMk/>
            <pc:sldMk cId="1020207707" sldId="259"/>
            <ac:spMk id="5" creationId="{08CAE7A8-B1D0-AFE3-3F6A-FF326820158C}"/>
          </ac:spMkLst>
        </pc:spChg>
        <pc:graphicFrameChg chg="add del mod">
          <ac:chgData name="上山 明日美" userId="16bd4c04-c8b2-41f6-b559-cc0acf56ef61" providerId="ADAL" clId="{7217E681-D581-4089-9155-12ABF644B629}" dt="2023-02-02T04:20:25.656" v="52"/>
          <ac:graphicFrameMkLst>
            <pc:docMk/>
            <pc:sldMk cId="1020207707" sldId="259"/>
            <ac:graphicFrameMk id="6" creationId="{3B28C9E1-117A-053B-C181-E0C5D0D4D8B2}"/>
          </ac:graphicFrameMkLst>
        </pc:graphicFrameChg>
      </pc:sldChg>
      <pc:sldChg chg="del">
        <pc:chgData name="上山 明日美" userId="16bd4c04-c8b2-41f6-b559-cc0acf56ef61" providerId="ADAL" clId="{7217E681-D581-4089-9155-12ABF644B629}" dt="2023-02-02T04:51:02.930" v="1110" actId="47"/>
        <pc:sldMkLst>
          <pc:docMk/>
          <pc:sldMk cId="157266594" sldId="260"/>
        </pc:sldMkLst>
      </pc:sldChg>
      <pc:sldChg chg="modSp add mod">
        <pc:chgData name="上山 明日美" userId="16bd4c04-c8b2-41f6-b559-cc0acf56ef61" providerId="ADAL" clId="{7217E681-D581-4089-9155-12ABF644B629}" dt="2023-02-03T01:13:53.421" v="2587" actId="20577"/>
        <pc:sldMkLst>
          <pc:docMk/>
          <pc:sldMk cId="2107999145" sldId="261"/>
        </pc:sldMkLst>
        <pc:spChg chg="mod">
          <ac:chgData name="上山 明日美" userId="16bd4c04-c8b2-41f6-b559-cc0acf56ef61" providerId="ADAL" clId="{7217E681-D581-4089-9155-12ABF644B629}" dt="2023-02-03T01:13:53.421" v="2587" actId="20577"/>
          <ac:spMkLst>
            <pc:docMk/>
            <pc:sldMk cId="2107999145" sldId="261"/>
            <ac:spMk id="7" creationId="{3877BB82-8609-72FE-A7C8-C3C066C053F4}"/>
          </ac:spMkLst>
        </pc:spChg>
      </pc:sldChg>
      <pc:sldChg chg="addSp delSp modSp add mod">
        <pc:chgData name="上山 明日美" userId="16bd4c04-c8b2-41f6-b559-cc0acf56ef61" providerId="ADAL" clId="{7217E681-D581-4089-9155-12ABF644B629}" dt="2023-02-03T00:44:47.306" v="1609" actId="20577"/>
        <pc:sldMkLst>
          <pc:docMk/>
          <pc:sldMk cId="1079475787" sldId="262"/>
        </pc:sldMkLst>
        <pc:spChg chg="mod">
          <ac:chgData name="上山 明日美" userId="16bd4c04-c8b2-41f6-b559-cc0acf56ef61" providerId="ADAL" clId="{7217E681-D581-4089-9155-12ABF644B629}" dt="2023-02-02T04:43:52.687" v="728" actId="20577"/>
          <ac:spMkLst>
            <pc:docMk/>
            <pc:sldMk cId="1079475787" sldId="262"/>
            <ac:spMk id="2" creationId="{0521A5AE-BFD6-2020-70E1-C6AF60D05327}"/>
          </ac:spMkLst>
        </pc:spChg>
        <pc:spChg chg="mod">
          <ac:chgData name="上山 明日美" userId="16bd4c04-c8b2-41f6-b559-cc0acf56ef61" providerId="ADAL" clId="{7217E681-D581-4089-9155-12ABF644B629}" dt="2023-02-03T00:44:47.306" v="1609" actId="20577"/>
          <ac:spMkLst>
            <pc:docMk/>
            <pc:sldMk cId="1079475787" sldId="262"/>
            <ac:spMk id="5" creationId="{08CAE7A8-B1D0-AFE3-3F6A-FF326820158C}"/>
          </ac:spMkLst>
        </pc:spChg>
        <pc:graphicFrameChg chg="add del mod">
          <ac:chgData name="上山 明日美" userId="16bd4c04-c8b2-41f6-b559-cc0acf56ef61" providerId="ADAL" clId="{7217E681-D581-4089-9155-12ABF644B629}" dt="2023-02-02T04:42:21.682" v="619"/>
          <ac:graphicFrameMkLst>
            <pc:docMk/>
            <pc:sldMk cId="1079475787" sldId="262"/>
            <ac:graphicFrameMk id="3" creationId="{D4BDA865-8A1D-0883-0DB4-097758230641}"/>
          </ac:graphicFrameMkLst>
        </pc:graphicFrameChg>
      </pc:sldChg>
      <pc:sldChg chg="addSp delSp modSp add mod">
        <pc:chgData name="上山 明日美" userId="16bd4c04-c8b2-41f6-b559-cc0acf56ef61" providerId="ADAL" clId="{7217E681-D581-4089-9155-12ABF644B629}" dt="2023-02-03T01:04:18.802" v="2242" actId="20577"/>
        <pc:sldMkLst>
          <pc:docMk/>
          <pc:sldMk cId="2950316418" sldId="263"/>
        </pc:sldMkLst>
        <pc:spChg chg="mod">
          <ac:chgData name="上山 明日美" userId="16bd4c04-c8b2-41f6-b559-cc0acf56ef61" providerId="ADAL" clId="{7217E681-D581-4089-9155-12ABF644B629}" dt="2023-02-02T04:44:49.859" v="745" actId="20577"/>
          <ac:spMkLst>
            <pc:docMk/>
            <pc:sldMk cId="2950316418" sldId="263"/>
            <ac:spMk id="2" creationId="{0521A5AE-BFD6-2020-70E1-C6AF60D05327}"/>
          </ac:spMkLst>
        </pc:spChg>
        <pc:spChg chg="mod">
          <ac:chgData name="上山 明日美" userId="16bd4c04-c8b2-41f6-b559-cc0acf56ef61" providerId="ADAL" clId="{7217E681-D581-4089-9155-12ABF644B629}" dt="2023-02-03T01:04:18.802" v="2242" actId="20577"/>
          <ac:spMkLst>
            <pc:docMk/>
            <pc:sldMk cId="2950316418" sldId="263"/>
            <ac:spMk id="5" creationId="{08CAE7A8-B1D0-AFE3-3F6A-FF326820158C}"/>
          </ac:spMkLst>
        </pc:spChg>
        <pc:graphicFrameChg chg="add del mod">
          <ac:chgData name="上山 明日美" userId="16bd4c04-c8b2-41f6-b559-cc0acf56ef61" providerId="ADAL" clId="{7217E681-D581-4089-9155-12ABF644B629}" dt="2023-02-02T04:45:20.256" v="750"/>
          <ac:graphicFrameMkLst>
            <pc:docMk/>
            <pc:sldMk cId="2950316418" sldId="263"/>
            <ac:graphicFrameMk id="3" creationId="{5A32924C-5320-E6A7-BBAD-1AC18C96D663}"/>
          </ac:graphicFrameMkLst>
        </pc:graphicFrameChg>
      </pc:sldChg>
      <pc:sldChg chg="addSp delSp modSp add mod">
        <pc:chgData name="上山 明日美" userId="16bd4c04-c8b2-41f6-b559-cc0acf56ef61" providerId="ADAL" clId="{7217E681-D581-4089-9155-12ABF644B629}" dt="2023-02-03T00:49:59.337" v="1968" actId="20577"/>
        <pc:sldMkLst>
          <pc:docMk/>
          <pc:sldMk cId="340706216" sldId="264"/>
        </pc:sldMkLst>
        <pc:spChg chg="mod">
          <ac:chgData name="上山 明日美" userId="16bd4c04-c8b2-41f6-b559-cc0acf56ef61" providerId="ADAL" clId="{7217E681-D581-4089-9155-12ABF644B629}" dt="2023-02-02T04:50:46.514" v="1109" actId="20577"/>
          <ac:spMkLst>
            <pc:docMk/>
            <pc:sldMk cId="340706216" sldId="264"/>
            <ac:spMk id="2" creationId="{0521A5AE-BFD6-2020-70E1-C6AF60D05327}"/>
          </ac:spMkLst>
        </pc:spChg>
        <pc:spChg chg="mod">
          <ac:chgData name="上山 明日美" userId="16bd4c04-c8b2-41f6-b559-cc0acf56ef61" providerId="ADAL" clId="{7217E681-D581-4089-9155-12ABF644B629}" dt="2023-02-03T00:49:59.337" v="1968" actId="20577"/>
          <ac:spMkLst>
            <pc:docMk/>
            <pc:sldMk cId="340706216" sldId="264"/>
            <ac:spMk id="5" creationId="{08CAE7A8-B1D0-AFE3-3F6A-FF326820158C}"/>
          </ac:spMkLst>
        </pc:spChg>
        <pc:graphicFrameChg chg="add del mod">
          <ac:chgData name="上山 明日美" userId="16bd4c04-c8b2-41f6-b559-cc0acf56ef61" providerId="ADAL" clId="{7217E681-D581-4089-9155-12ABF644B629}" dt="2023-02-02T04:47:15.343" v="818"/>
          <ac:graphicFrameMkLst>
            <pc:docMk/>
            <pc:sldMk cId="340706216" sldId="264"/>
            <ac:graphicFrameMk id="6" creationId="{AAFAF0D1-1ED3-63A9-4D56-3737E3F5CC28}"/>
          </ac:graphicFrameMkLst>
        </pc:graphicFrameChg>
        <pc:picChg chg="add del mod">
          <ac:chgData name="上山 明日美" userId="16bd4c04-c8b2-41f6-b559-cc0acf56ef61" providerId="ADAL" clId="{7217E681-D581-4089-9155-12ABF644B629}" dt="2023-02-02T04:47:27.784" v="823" actId="478"/>
          <ac:picMkLst>
            <pc:docMk/>
            <pc:sldMk cId="340706216" sldId="264"/>
            <ac:picMk id="4" creationId="{7EE92150-E513-8D66-280C-F6C8F063C171}"/>
          </ac:picMkLst>
        </pc:picChg>
        <pc:picChg chg="add mod">
          <ac:chgData name="上山 明日美" userId="16bd4c04-c8b2-41f6-b559-cc0acf56ef61" providerId="ADAL" clId="{7217E681-D581-4089-9155-12ABF644B629}" dt="2023-02-02T04:50:31.966" v="1095" actId="1076"/>
          <ac:picMkLst>
            <pc:docMk/>
            <pc:sldMk cId="340706216" sldId="264"/>
            <ac:picMk id="8" creationId="{8D9BA164-90DC-8BBC-DCA6-1CFBFFC20E5F}"/>
          </ac:picMkLst>
        </pc:picChg>
      </pc:sldChg>
      <pc:sldChg chg="addSp delSp modSp add mod">
        <pc:chgData name="上山 明日美" userId="16bd4c04-c8b2-41f6-b559-cc0acf56ef61" providerId="ADAL" clId="{7217E681-D581-4089-9155-12ABF644B629}" dt="2023-02-02T04:47:48.827" v="830" actId="1076"/>
        <pc:sldMkLst>
          <pc:docMk/>
          <pc:sldMk cId="2794228960" sldId="265"/>
        </pc:sldMkLst>
        <pc:spChg chg="add del mod">
          <ac:chgData name="上山 明日美" userId="16bd4c04-c8b2-41f6-b559-cc0acf56ef61" providerId="ADAL" clId="{7217E681-D581-4089-9155-12ABF644B629}" dt="2023-02-02T04:47:47.367" v="829" actId="478"/>
          <ac:spMkLst>
            <pc:docMk/>
            <pc:sldMk cId="2794228960" sldId="265"/>
            <ac:spMk id="4" creationId="{4328BF9A-31AB-D6CC-10AA-BC6577ABE1B5}"/>
          </ac:spMkLst>
        </pc:spChg>
        <pc:spChg chg="del">
          <ac:chgData name="上山 明日美" userId="16bd4c04-c8b2-41f6-b559-cc0acf56ef61" providerId="ADAL" clId="{7217E681-D581-4089-9155-12ABF644B629}" dt="2023-02-02T04:47:41.859" v="825" actId="478"/>
          <ac:spMkLst>
            <pc:docMk/>
            <pc:sldMk cId="2794228960" sldId="265"/>
            <ac:spMk id="5" creationId="{08CAE7A8-B1D0-AFE3-3F6A-FF326820158C}"/>
          </ac:spMkLst>
        </pc:spChg>
        <pc:picChg chg="add mod">
          <ac:chgData name="上山 明日美" userId="16bd4c04-c8b2-41f6-b559-cc0acf56ef61" providerId="ADAL" clId="{7217E681-D581-4089-9155-12ABF644B629}" dt="2023-02-02T04:47:48.827" v="830" actId="1076"/>
          <ac:picMkLst>
            <pc:docMk/>
            <pc:sldMk cId="2794228960" sldId="265"/>
            <ac:picMk id="7" creationId="{57E97568-0F0A-5692-E412-D070091B4C1D}"/>
          </ac:picMkLst>
        </pc:picChg>
      </pc:sldChg>
      <pc:sldChg chg="delSp modSp add mod">
        <pc:chgData name="上山 明日美" userId="16bd4c04-c8b2-41f6-b559-cc0acf56ef61" providerId="ADAL" clId="{7217E681-D581-4089-9155-12ABF644B629}" dt="2023-02-03T01:00:37.074" v="2202" actId="20577"/>
        <pc:sldMkLst>
          <pc:docMk/>
          <pc:sldMk cId="3669426190" sldId="266"/>
        </pc:sldMkLst>
        <pc:spChg chg="mod">
          <ac:chgData name="上山 明日美" userId="16bd4c04-c8b2-41f6-b559-cc0acf56ef61" providerId="ADAL" clId="{7217E681-D581-4089-9155-12ABF644B629}" dt="2023-02-03T00:50:46.241" v="2077" actId="20577"/>
          <ac:spMkLst>
            <pc:docMk/>
            <pc:sldMk cId="3669426190" sldId="266"/>
            <ac:spMk id="2" creationId="{0521A5AE-BFD6-2020-70E1-C6AF60D05327}"/>
          </ac:spMkLst>
        </pc:spChg>
        <pc:spChg chg="mod">
          <ac:chgData name="上山 明日美" userId="16bd4c04-c8b2-41f6-b559-cc0acf56ef61" providerId="ADAL" clId="{7217E681-D581-4089-9155-12ABF644B629}" dt="2023-02-03T01:00:37.074" v="2202" actId="20577"/>
          <ac:spMkLst>
            <pc:docMk/>
            <pc:sldMk cId="3669426190" sldId="266"/>
            <ac:spMk id="5" creationId="{08CAE7A8-B1D0-AFE3-3F6A-FF326820158C}"/>
          </ac:spMkLst>
        </pc:spChg>
        <pc:picChg chg="del">
          <ac:chgData name="上山 明日美" userId="16bd4c04-c8b2-41f6-b559-cc0acf56ef61" providerId="ADAL" clId="{7217E681-D581-4089-9155-12ABF644B629}" dt="2023-02-03T00:26:00.863" v="1178" actId="478"/>
          <ac:picMkLst>
            <pc:docMk/>
            <pc:sldMk cId="3669426190" sldId="266"/>
            <ac:picMk id="8" creationId="{8D9BA164-90DC-8BBC-DCA6-1CFBFFC20E5F}"/>
          </ac:picMkLst>
        </pc:picChg>
      </pc:sldChg>
      <pc:sldChg chg="modSp add mod">
        <pc:chgData name="上山 明日美" userId="16bd4c04-c8b2-41f6-b559-cc0acf56ef61" providerId="ADAL" clId="{7217E681-D581-4089-9155-12ABF644B629}" dt="2023-02-03T01:14:27.740" v="2594" actId="20577"/>
        <pc:sldMkLst>
          <pc:docMk/>
          <pc:sldMk cId="4185146365" sldId="267"/>
        </pc:sldMkLst>
        <pc:spChg chg="mod">
          <ac:chgData name="上山 明日美" userId="16bd4c04-c8b2-41f6-b559-cc0acf56ef61" providerId="ADAL" clId="{7217E681-D581-4089-9155-12ABF644B629}" dt="2023-02-03T01:14:27.740" v="2594" actId="20577"/>
          <ac:spMkLst>
            <pc:docMk/>
            <pc:sldMk cId="4185146365" sldId="267"/>
            <ac:spMk id="5" creationId="{08CAE7A8-B1D0-AFE3-3F6A-FF326820158C}"/>
          </ac:spMkLst>
        </pc:spChg>
      </pc:sldChg>
      <pc:sldChg chg="modSp add mod">
        <pc:chgData name="上山 明日美" userId="16bd4c04-c8b2-41f6-b559-cc0acf56ef61" providerId="ADAL" clId="{7217E681-D581-4089-9155-12ABF644B629}" dt="2023-02-03T01:14:00.689" v="2588" actId="20577"/>
        <pc:sldMkLst>
          <pc:docMk/>
          <pc:sldMk cId="3900564249" sldId="268"/>
        </pc:sldMkLst>
        <pc:spChg chg="mod">
          <ac:chgData name="上山 明日美" userId="16bd4c04-c8b2-41f6-b559-cc0acf56ef61" providerId="ADAL" clId="{7217E681-D581-4089-9155-12ABF644B629}" dt="2023-02-03T01:14:00.689" v="2588" actId="20577"/>
          <ac:spMkLst>
            <pc:docMk/>
            <pc:sldMk cId="3900564249" sldId="268"/>
            <ac:spMk id="7" creationId="{3877BB82-8609-72FE-A7C8-C3C066C053F4}"/>
          </ac:spMkLst>
        </pc:spChg>
        <pc:spChg chg="mod">
          <ac:chgData name="上山 明日美" userId="16bd4c04-c8b2-41f6-b559-cc0acf56ef61" providerId="ADAL" clId="{7217E681-D581-4089-9155-12ABF644B629}" dt="2023-02-03T00:40:31.948" v="1245" actId="20577"/>
          <ac:spMkLst>
            <pc:docMk/>
            <pc:sldMk cId="3900564249" sldId="268"/>
            <ac:spMk id="13" creationId="{FD116ABF-E5F0-A04B-7A71-952748E1A085}"/>
          </ac:spMkLst>
        </pc:spChg>
      </pc:sldChg>
      <pc:sldChg chg="addSp delSp modSp add mod">
        <pc:chgData name="上山 明日美" userId="16bd4c04-c8b2-41f6-b559-cc0acf56ef61" providerId="ADAL" clId="{7217E681-D581-4089-9155-12ABF644B629}" dt="2023-02-03T01:06:41.546" v="2340" actId="20577"/>
        <pc:sldMkLst>
          <pc:docMk/>
          <pc:sldMk cId="1087722224" sldId="269"/>
        </pc:sldMkLst>
        <pc:spChg chg="mod">
          <ac:chgData name="上山 明日美" userId="16bd4c04-c8b2-41f6-b559-cc0acf56ef61" providerId="ADAL" clId="{7217E681-D581-4089-9155-12ABF644B629}" dt="2023-02-03T01:06:41.546" v="2340" actId="20577"/>
          <ac:spMkLst>
            <pc:docMk/>
            <pc:sldMk cId="1087722224" sldId="269"/>
            <ac:spMk id="5" creationId="{08CAE7A8-B1D0-AFE3-3F6A-FF326820158C}"/>
          </ac:spMkLst>
        </pc:spChg>
        <pc:picChg chg="add del mod">
          <ac:chgData name="上山 明日美" userId="16bd4c04-c8b2-41f6-b559-cc0acf56ef61" providerId="ADAL" clId="{7217E681-D581-4089-9155-12ABF644B629}" dt="2023-02-03T01:03:18.318" v="2234" actId="478"/>
          <ac:picMkLst>
            <pc:docMk/>
            <pc:sldMk cId="1087722224" sldId="269"/>
            <ac:picMk id="4" creationId="{CA41055D-BBB8-2C59-4F26-630D91075E82}"/>
          </ac:picMkLst>
        </pc:picChg>
        <pc:picChg chg="add del mod">
          <ac:chgData name="上山 明日美" userId="16bd4c04-c8b2-41f6-b559-cc0acf56ef61" providerId="ADAL" clId="{7217E681-D581-4089-9155-12ABF644B629}" dt="2023-02-03T01:06:07.904" v="2285" actId="478"/>
          <ac:picMkLst>
            <pc:docMk/>
            <pc:sldMk cId="1087722224" sldId="269"/>
            <ac:picMk id="7" creationId="{A4330FAF-8A8B-08F1-F8CD-02E3F9BFC8EC}"/>
          </ac:picMkLst>
        </pc:picChg>
        <pc:picChg chg="add del mod">
          <ac:chgData name="上山 明日美" userId="16bd4c04-c8b2-41f6-b559-cc0acf56ef61" providerId="ADAL" clId="{7217E681-D581-4089-9155-12ABF644B629}" dt="2023-02-03T01:06:09.206" v="2286" actId="478"/>
          <ac:picMkLst>
            <pc:docMk/>
            <pc:sldMk cId="1087722224" sldId="269"/>
            <ac:picMk id="9" creationId="{D33C8EBD-6F63-6CD2-D899-65E595902CEE}"/>
          </ac:picMkLst>
        </pc:picChg>
      </pc:sldChg>
      <pc:sldChg chg="add">
        <pc:chgData name="上山 明日美" userId="16bd4c04-c8b2-41f6-b559-cc0acf56ef61" providerId="ADAL" clId="{7217E681-D581-4089-9155-12ABF644B629}" dt="2023-02-03T01:01:06.649" v="2204"/>
        <pc:sldMkLst>
          <pc:docMk/>
          <pc:sldMk cId="1480393690" sldId="270"/>
        </pc:sldMkLst>
      </pc:sldChg>
      <pc:sldChg chg="add del">
        <pc:chgData name="上山 明日美" userId="16bd4c04-c8b2-41f6-b559-cc0acf56ef61" providerId="ADAL" clId="{7217E681-D581-4089-9155-12ABF644B629}" dt="2023-02-03T01:09:20.588" v="2402" actId="2696"/>
        <pc:sldMkLst>
          <pc:docMk/>
          <pc:sldMk cId="697294107" sldId="271"/>
        </pc:sldMkLst>
      </pc:sldChg>
      <pc:sldChg chg="add">
        <pc:chgData name="上山 明日美" userId="16bd4c04-c8b2-41f6-b559-cc0acf56ef61" providerId="ADAL" clId="{7217E681-D581-4089-9155-12ABF644B629}" dt="2023-02-03T01:05:47.399" v="2282"/>
        <pc:sldMkLst>
          <pc:docMk/>
          <pc:sldMk cId="3003596055" sldId="272"/>
        </pc:sldMkLst>
      </pc:sldChg>
      <pc:sldChg chg="addSp delSp modSp add mod">
        <pc:chgData name="上山 明日美" userId="16bd4c04-c8b2-41f6-b559-cc0acf56ef61" providerId="ADAL" clId="{7217E681-D581-4089-9155-12ABF644B629}" dt="2023-02-03T01:11:17.996" v="2479" actId="1076"/>
        <pc:sldMkLst>
          <pc:docMk/>
          <pc:sldMk cId="1726848111" sldId="273"/>
        </pc:sldMkLst>
        <pc:spChg chg="mod">
          <ac:chgData name="上山 明日美" userId="16bd4c04-c8b2-41f6-b559-cc0acf56ef61" providerId="ADAL" clId="{7217E681-D581-4089-9155-12ABF644B629}" dt="2023-02-03T01:10:58.324" v="2468" actId="20577"/>
          <ac:spMkLst>
            <pc:docMk/>
            <pc:sldMk cId="1726848111" sldId="273"/>
            <ac:spMk id="5" creationId="{08CAE7A8-B1D0-AFE3-3F6A-FF326820158C}"/>
          </ac:spMkLst>
        </pc:spChg>
        <pc:picChg chg="add del mod">
          <ac:chgData name="上山 明日美" userId="16bd4c04-c8b2-41f6-b559-cc0acf56ef61" providerId="ADAL" clId="{7217E681-D581-4089-9155-12ABF644B629}" dt="2023-02-03T01:10:10.847" v="2445" actId="478"/>
          <ac:picMkLst>
            <pc:docMk/>
            <pc:sldMk cId="1726848111" sldId="273"/>
            <ac:picMk id="4" creationId="{A19CAC20-BA69-6106-91D2-33C31F0FFC61}"/>
          </ac:picMkLst>
        </pc:picChg>
        <pc:picChg chg="del mod">
          <ac:chgData name="上山 明日美" userId="16bd4c04-c8b2-41f6-b559-cc0acf56ef61" providerId="ADAL" clId="{7217E681-D581-4089-9155-12ABF644B629}" dt="2023-02-03T01:07:27.549" v="2349" actId="478"/>
          <ac:picMkLst>
            <pc:docMk/>
            <pc:sldMk cId="1726848111" sldId="273"/>
            <ac:picMk id="7" creationId="{A4330FAF-8A8B-08F1-F8CD-02E3F9BFC8EC}"/>
          </ac:picMkLst>
        </pc:picChg>
        <pc:picChg chg="add del mod">
          <ac:chgData name="上山 明日美" userId="16bd4c04-c8b2-41f6-b559-cc0acf56ef61" providerId="ADAL" clId="{7217E681-D581-4089-9155-12ABF644B629}" dt="2023-02-03T01:10:11.899" v="2446" actId="478"/>
          <ac:picMkLst>
            <pc:docMk/>
            <pc:sldMk cId="1726848111" sldId="273"/>
            <ac:picMk id="8" creationId="{A809CA33-DD36-ECBF-F6A1-E2AEC64623CE}"/>
          </ac:picMkLst>
        </pc:picChg>
        <pc:picChg chg="del">
          <ac:chgData name="上山 明日美" userId="16bd4c04-c8b2-41f6-b559-cc0acf56ef61" providerId="ADAL" clId="{7217E681-D581-4089-9155-12ABF644B629}" dt="2023-02-03T01:07:28.738" v="2350" actId="478"/>
          <ac:picMkLst>
            <pc:docMk/>
            <pc:sldMk cId="1726848111" sldId="273"/>
            <ac:picMk id="9" creationId="{D33C8EBD-6F63-6CD2-D899-65E595902CEE}"/>
          </ac:picMkLst>
        </pc:picChg>
        <pc:picChg chg="add mod">
          <ac:chgData name="上山 明日美" userId="16bd4c04-c8b2-41f6-b559-cc0acf56ef61" providerId="ADAL" clId="{7217E681-D581-4089-9155-12ABF644B629}" dt="2023-02-03T01:11:16.908" v="2478" actId="1076"/>
          <ac:picMkLst>
            <pc:docMk/>
            <pc:sldMk cId="1726848111" sldId="273"/>
            <ac:picMk id="11" creationId="{18FC2D67-BA91-DA09-90E8-EE229829FA24}"/>
          </ac:picMkLst>
        </pc:picChg>
        <pc:picChg chg="add mod">
          <ac:chgData name="上山 明日美" userId="16bd4c04-c8b2-41f6-b559-cc0acf56ef61" providerId="ADAL" clId="{7217E681-D581-4089-9155-12ABF644B629}" dt="2023-02-03T01:11:17.996" v="2479" actId="1076"/>
          <ac:picMkLst>
            <pc:docMk/>
            <pc:sldMk cId="1726848111" sldId="273"/>
            <ac:picMk id="13" creationId="{56076908-F88F-6FA1-29C9-0D627762D076}"/>
          </ac:picMkLst>
        </pc:picChg>
      </pc:sldChg>
      <pc:sldChg chg="addSp delSp modSp add mod ord">
        <pc:chgData name="上山 明日美" userId="16bd4c04-c8b2-41f6-b559-cc0acf56ef61" providerId="ADAL" clId="{7217E681-D581-4089-9155-12ABF644B629}" dt="2023-02-03T01:13:43.994" v="2583" actId="20577"/>
        <pc:sldMkLst>
          <pc:docMk/>
          <pc:sldMk cId="3875331887" sldId="274"/>
        </pc:sldMkLst>
        <pc:spChg chg="mod">
          <ac:chgData name="上山 明日美" userId="16bd4c04-c8b2-41f6-b559-cc0acf56ef61" providerId="ADAL" clId="{7217E681-D581-4089-9155-12ABF644B629}" dt="2023-02-03T01:13:43.994" v="2583" actId="20577"/>
          <ac:spMkLst>
            <pc:docMk/>
            <pc:sldMk cId="3875331887" sldId="274"/>
            <ac:spMk id="5" creationId="{08CAE7A8-B1D0-AFE3-3F6A-FF326820158C}"/>
          </ac:spMkLst>
        </pc:spChg>
        <pc:picChg chg="del">
          <ac:chgData name="上山 明日美" userId="16bd4c04-c8b2-41f6-b559-cc0acf56ef61" providerId="ADAL" clId="{7217E681-D581-4089-9155-12ABF644B629}" dt="2023-02-03T01:12:11.875" v="2498" actId="478"/>
          <ac:picMkLst>
            <pc:docMk/>
            <pc:sldMk cId="3875331887" sldId="274"/>
            <ac:picMk id="4" creationId="{A19CAC20-BA69-6106-91D2-33C31F0FFC61}"/>
          </ac:picMkLst>
        </pc:picChg>
        <pc:picChg chg="add mod">
          <ac:chgData name="上山 明日美" userId="16bd4c04-c8b2-41f6-b559-cc0acf56ef61" providerId="ADAL" clId="{7217E681-D581-4089-9155-12ABF644B629}" dt="2023-02-03T01:13:39.721" v="2569" actId="1076"/>
          <ac:picMkLst>
            <pc:docMk/>
            <pc:sldMk cId="3875331887" sldId="274"/>
            <ac:picMk id="6" creationId="{2030694E-614F-2E6D-8326-C59484F90CFC}"/>
          </ac:picMkLst>
        </pc:picChg>
        <pc:picChg chg="del">
          <ac:chgData name="上山 明日美" userId="16bd4c04-c8b2-41f6-b559-cc0acf56ef61" providerId="ADAL" clId="{7217E681-D581-4089-9155-12ABF644B629}" dt="2023-02-03T01:12:13.004" v="2499" actId="478"/>
          <ac:picMkLst>
            <pc:docMk/>
            <pc:sldMk cId="3875331887" sldId="274"/>
            <ac:picMk id="8" creationId="{A809CA33-DD36-ECBF-F6A1-E2AEC64623CE}"/>
          </ac:picMkLst>
        </pc:picChg>
      </pc:sldChg>
      <pc:sldChg chg="add">
        <pc:chgData name="上山 明日美" userId="16bd4c04-c8b2-41f6-b559-cc0acf56ef61" providerId="ADAL" clId="{7217E681-D581-4089-9155-12ABF644B629}" dt="2023-02-03T01:11:31.700" v="2480"/>
        <pc:sldMkLst>
          <pc:docMk/>
          <pc:sldMk cId="2916319882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CF749-76E8-CD43-C040-6D04A2678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57E6B7-3BDF-1B55-E142-E130F4EC4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2E31E6-CE77-6B2E-0F5C-E870D369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09889F-93DE-6C96-FEDB-5F7F40F57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267E9E-ABB4-E34D-D47F-F4BBD296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7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FE0FB-4324-EF64-8DF6-60C7487A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9CDA0A-AC96-511F-78D5-A7976EFC1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E30E62-B681-18FF-C553-75FAC4D0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41FE04-20F1-B81A-7076-12B8B61C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F0D41-B13B-87A2-275F-63AACA24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0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5CFF6B-8BB9-B296-CF02-5256340C9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B62B12-3492-E9AC-D5F1-8EA750BFE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F36FA-BC81-CB18-95A9-BAD51065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3BCCF0-8E7D-1A42-7C5E-EF4E51A6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CCDB22-4897-9077-F2AD-72DDAE670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7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11B70-FCAB-EE8E-7B10-08912113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37BEB7-F7E3-6039-DB77-9AACA5AC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E18307-F208-4463-D8B7-B8D3CE84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D8BD04-8585-7386-B664-1F4B9D11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8BB47-A7DF-584C-7A83-6610FBB8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04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361E2E-2116-486D-07FD-75D2AE001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CBE726-903B-2BE4-4A8B-D8B3A35A5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625112-BEF3-33E8-88C9-A377647F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A2D47-3B35-F6C9-95AA-CC46D07B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7A9FF7-5481-DF4A-CDCE-87C33F65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37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575E0-DE64-5438-C3B2-6E4349EBD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B06928-A4AE-332F-7E44-0B4A4AA3F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CA07C7-4B5D-3071-F5DE-377CF4FF7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8BE0A0-3229-8A6E-A0A2-5BBA1112F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22A87B-AE72-CCFE-E734-1867BFD8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A1E1FA-D0F1-CFAB-8047-332BE255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72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3B449-64C6-4FDC-1C0C-EBF60AB3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ACEFE2-40EB-C7D6-A3B7-AA8820E8A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1B1EBF-7953-E904-83E2-35F801D58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CFBEA1-4A18-9EEF-F23F-16FEE759E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150E5D-F33F-DCC5-95C3-5ACB482C1F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BB3A52-74F3-E642-BF5D-20C785C5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670BC5-291F-74F0-1955-DC806FB13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66ABB8-9329-5AEE-0BAA-CF172C39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3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6B9F7-3F46-FD2F-8F28-238B3EE71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B63609-34E6-3936-6EAA-EAD4A8A0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478302-72AC-BA6E-ED9A-7D563E97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B6E155-8853-E7D2-24F6-D7A6951C4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35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3B3C3D-94B4-8190-A2E8-3431DA98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624BA3-6770-5B95-7845-EAA39D4C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06CBD-1A1E-9DDF-082C-ABF1C0603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07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1DAE61-8DCE-B563-5DCE-26A95F4B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955BD6-59A1-19C1-2A2F-32E1D0B12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184AAC-C1BA-8C94-A2DD-9DF9B9C97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9121BB-0A3D-AF91-C04D-10DC6015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5A0CEE-B6E3-5037-0A5A-B575C530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44C9C6-3BF2-8267-B6D0-C701C52C5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60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83FE2-BB51-0737-66C5-9AB519B4E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4E9587-3B4D-C31B-F3C1-BCD5E5212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9DA776-C7E5-A4E2-951C-97E1BAD76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322683-0BCC-3A8C-D579-9DF27084A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9BE47F-F9F5-243D-0701-45D5A2C2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FC6DBA-7E38-F131-27D8-778F61C13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1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5FB8347-3C3C-CECA-6E33-9B99B98EF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BE8E16-C415-0AAB-E6F9-0A848B3F0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A232AC-D183-0EF4-91A2-D34223D31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C171F-ECB9-4B04-A981-30514A44278D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B766FE-21F0-7659-2F79-F03569FCA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E56B0-DC45-FB00-89FA-8AC2B5D83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E99EC-017D-46B1-BC17-A4C999F3A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63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5B3A70-E7F0-AA18-2EB7-042BAAAC96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チーム開発資料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0E7A32-DB12-2C35-EDAC-F6552D70A9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610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1" y="1869065"/>
            <a:ext cx="10670219" cy="419438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ja-JP" altLang="en-US" sz="1600" dirty="0"/>
              <a:t>対面</a:t>
            </a:r>
            <a:endParaRPr lang="en-US" altLang="ja-JP" sz="1600" dirty="0"/>
          </a:p>
          <a:p>
            <a:pPr lvl="1">
              <a:lnSpc>
                <a:spcPct val="120000"/>
              </a:lnSpc>
            </a:pPr>
            <a:r>
              <a:rPr kumimoji="1" lang="ja-JP" altLang="en-US" sz="1600" dirty="0"/>
              <a:t>各チームごとに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枚ディスプレイを用意。リーダの作業</a:t>
            </a:r>
            <a:r>
              <a:rPr kumimoji="1" lang="en-US" altLang="ja-JP" sz="1600" dirty="0"/>
              <a:t>PC</a:t>
            </a:r>
            <a:r>
              <a:rPr kumimoji="1" lang="ja-JP" altLang="en-US" sz="1600" dirty="0"/>
              <a:t>の内容を映し出しながら、全員で同時に確認できるようにする。</a:t>
            </a:r>
          </a:p>
          <a:p>
            <a:pPr lvl="1"/>
            <a:r>
              <a:rPr kumimoji="1" lang="ja-JP" altLang="en-US" sz="1600" dirty="0"/>
              <a:t>各タームごとに席替えを行い、</a:t>
            </a:r>
            <a:r>
              <a:rPr kumimoji="1" lang="en-US" altLang="ja-JP" sz="1600" dirty="0"/>
              <a:t>PC</a:t>
            </a:r>
            <a:r>
              <a:rPr kumimoji="1" lang="ja-JP" altLang="en-US" sz="1600" dirty="0"/>
              <a:t>を使いまわす形で操作を行う。</a:t>
            </a:r>
          </a:p>
          <a:p>
            <a:pPr>
              <a:lnSpc>
                <a:spcPct val="160000"/>
              </a:lnSpc>
            </a:pPr>
            <a:endParaRPr lang="en-US" altLang="ja-JP" sz="1600" dirty="0"/>
          </a:p>
          <a:p>
            <a:pPr>
              <a:lnSpc>
                <a:spcPct val="160000"/>
              </a:lnSpc>
            </a:pPr>
            <a:r>
              <a:rPr lang="ja-JP" altLang="en-US" sz="1600" dirty="0"/>
              <a:t>遠隔</a:t>
            </a:r>
            <a:endParaRPr lang="en-US" altLang="ja-JP" sz="1600" dirty="0"/>
          </a:p>
          <a:p>
            <a:pPr lvl="1">
              <a:lnSpc>
                <a:spcPct val="160000"/>
              </a:lnSpc>
            </a:pPr>
            <a:r>
              <a:rPr kumimoji="1" lang="en-US" altLang="ja-JP" sz="1600" dirty="0"/>
              <a:t>Visual Studio Code </a:t>
            </a:r>
            <a:r>
              <a:rPr kumimoji="1" lang="ja-JP" altLang="en-US" sz="1600" dirty="0"/>
              <a:t>の </a:t>
            </a:r>
            <a:r>
              <a:rPr kumimoji="1" lang="en-US" altLang="ja-JP" sz="1600" dirty="0"/>
              <a:t>Live Share </a:t>
            </a:r>
            <a:r>
              <a:rPr lang="ja-JP" altLang="en-US" sz="1600" dirty="0"/>
              <a:t>という機能</a:t>
            </a:r>
            <a:r>
              <a:rPr kumimoji="1" lang="ja-JP" altLang="en-US" sz="1600" dirty="0"/>
              <a:t>用いて、リーダの作業</a:t>
            </a:r>
            <a:r>
              <a:rPr kumimoji="1" lang="en-US" altLang="ja-JP" sz="1600" dirty="0"/>
              <a:t>PC</a:t>
            </a:r>
            <a:r>
              <a:rPr kumimoji="1" lang="ja-JP" altLang="en-US" sz="1600" dirty="0"/>
              <a:t>の内容を共有および同時操作できる状態で実施する。（</a:t>
            </a:r>
            <a:r>
              <a:rPr kumimoji="1" lang="en-US" altLang="ja-JP" sz="1600" dirty="0"/>
              <a:t>Live Share</a:t>
            </a:r>
            <a:r>
              <a:rPr lang="ja-JP" altLang="en-US" sz="1600" dirty="0"/>
              <a:t>の使用方法は</a:t>
            </a:r>
            <a:r>
              <a:rPr kumimoji="1" lang="ja-JP" altLang="en-US" sz="1600" dirty="0"/>
              <a:t>次ページから説明）</a:t>
            </a:r>
          </a:p>
          <a:p>
            <a:pPr>
              <a:lnSpc>
                <a:spcPct val="160000"/>
              </a:lnSpc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418514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5"/>
            <a:ext cx="10670219" cy="48332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ja-JP" sz="1800" dirty="0"/>
              <a:t>Live Share</a:t>
            </a:r>
            <a:r>
              <a:rPr lang="ja-JP" altLang="en-US" sz="1800" dirty="0"/>
              <a:t>を使ったチーム開発</a:t>
            </a: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dirty="0"/>
              <a:t>概要</a:t>
            </a:r>
          </a:p>
          <a:p>
            <a:pPr>
              <a:lnSpc>
                <a:spcPct val="100000"/>
              </a:lnSpc>
            </a:pPr>
            <a:r>
              <a:rPr lang="en-US" altLang="ja-JP" sz="1800" dirty="0"/>
              <a:t>Live Share</a:t>
            </a:r>
            <a:r>
              <a:rPr lang="ja-JP" altLang="en-US" sz="1800" dirty="0"/>
              <a:t>では複数人でソースを共有し、同時に編集することができる。  </a:t>
            </a:r>
          </a:p>
          <a:p>
            <a:pPr>
              <a:lnSpc>
                <a:spcPct val="100000"/>
              </a:lnSpc>
            </a:pPr>
            <a:r>
              <a:rPr lang="ja-JP" altLang="en-US" sz="1800" dirty="0"/>
              <a:t>ホスト側（開発環境を立ち上げ、招待する側）とゲスト側（参加する側）に分かれ、ホストは自分の環境にゲストを招待する。</a:t>
            </a:r>
            <a:endParaRPr lang="en-US" altLang="ja-JP" sz="1800" dirty="0"/>
          </a:p>
          <a:p>
            <a:pPr>
              <a:lnSpc>
                <a:spcPct val="100000"/>
              </a:lnSpc>
            </a:pP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dirty="0"/>
              <a:t>招待手順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ja-JP" altLang="en-US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ホスト</a:t>
            </a:r>
            <a:r>
              <a:rPr lang="ja-JP" altLang="en-US" sz="1800" dirty="0"/>
              <a:t>：</a:t>
            </a:r>
            <a:r>
              <a:rPr lang="en-US" altLang="ja-JP" sz="1800" dirty="0"/>
              <a:t>Live Share</a:t>
            </a:r>
            <a:r>
              <a:rPr lang="ja-JP" altLang="en-US" sz="1800" dirty="0"/>
              <a:t>起動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ホスト</a:t>
            </a:r>
            <a:r>
              <a:rPr lang="en-US" altLang="ja-JP" sz="1800" dirty="0"/>
              <a:t>: </a:t>
            </a:r>
            <a:r>
              <a:rPr lang="en-US" altLang="ja-JP" sz="1800" dirty="0" err="1"/>
              <a:t>url</a:t>
            </a:r>
            <a:r>
              <a:rPr lang="ja-JP" altLang="en-US" sz="1800" dirty="0"/>
              <a:t>共有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ゲスト</a:t>
            </a:r>
            <a:r>
              <a:rPr lang="en-US" altLang="ja-JP" sz="1800" dirty="0"/>
              <a:t>: session</a:t>
            </a:r>
            <a:r>
              <a:rPr lang="ja-JP" altLang="en-US" sz="1800" dirty="0"/>
              <a:t>に参加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ゲスト</a:t>
            </a:r>
            <a:r>
              <a:rPr lang="en-US" altLang="ja-JP" sz="1800" dirty="0"/>
              <a:t>: GitHub</a:t>
            </a:r>
            <a:r>
              <a:rPr lang="ja-JP" altLang="en-US" sz="1800" dirty="0"/>
              <a:t>ログイン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ホスト・ゲスト</a:t>
            </a:r>
            <a:r>
              <a:rPr lang="en-US" altLang="ja-JP" sz="1800" dirty="0"/>
              <a:t>: Live Share</a:t>
            </a:r>
            <a:r>
              <a:rPr lang="ja-JP" altLang="en-US" sz="1800" dirty="0"/>
              <a:t>起動確認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669426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5"/>
            <a:ext cx="10670219" cy="48332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ja-JP" sz="1800" dirty="0"/>
              <a:t>Live Share</a:t>
            </a:r>
            <a:r>
              <a:rPr lang="ja-JP" altLang="en-US" sz="1800" dirty="0"/>
              <a:t>を使ったチーム開発</a:t>
            </a: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dirty="0"/>
              <a:t>概要</a:t>
            </a:r>
          </a:p>
          <a:p>
            <a:pPr>
              <a:lnSpc>
                <a:spcPct val="100000"/>
              </a:lnSpc>
            </a:pPr>
            <a:r>
              <a:rPr lang="en-US" altLang="ja-JP" sz="1800" dirty="0"/>
              <a:t>Live Share</a:t>
            </a:r>
            <a:r>
              <a:rPr lang="ja-JP" altLang="en-US" sz="1800" dirty="0"/>
              <a:t>では複数人でソースを共有し、同時に編集することができる。  </a:t>
            </a:r>
          </a:p>
          <a:p>
            <a:pPr>
              <a:lnSpc>
                <a:spcPct val="100000"/>
              </a:lnSpc>
            </a:pPr>
            <a:r>
              <a:rPr lang="ja-JP" altLang="en-US" sz="1800" dirty="0"/>
              <a:t>ホスト側（開発環境を立ち上げ、招待する側）とゲスト側（参加する側）に分かれ、ホストは自分の環境にゲストを招待する。</a:t>
            </a:r>
            <a:endParaRPr lang="en-US" altLang="ja-JP" sz="1800" dirty="0"/>
          </a:p>
          <a:p>
            <a:pPr>
              <a:lnSpc>
                <a:spcPct val="100000"/>
              </a:lnSpc>
            </a:pP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b="1" dirty="0"/>
              <a:t>招待手順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ja-JP" altLang="en-US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ホスト</a:t>
            </a:r>
            <a:r>
              <a:rPr lang="ja-JP" altLang="en-US" sz="1800" dirty="0"/>
              <a:t>：</a:t>
            </a:r>
            <a:r>
              <a:rPr lang="en-US" altLang="ja-JP" sz="1800" dirty="0"/>
              <a:t>Live Share</a:t>
            </a:r>
            <a:r>
              <a:rPr lang="ja-JP" altLang="en-US" sz="1800" dirty="0"/>
              <a:t>起動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ホスト</a:t>
            </a:r>
            <a:r>
              <a:rPr lang="en-US" altLang="ja-JP" sz="1800" dirty="0"/>
              <a:t>: </a:t>
            </a:r>
            <a:r>
              <a:rPr lang="en-US" altLang="ja-JP" sz="1800" dirty="0" err="1"/>
              <a:t>url</a:t>
            </a:r>
            <a:r>
              <a:rPr lang="ja-JP" altLang="en-US" sz="1800" dirty="0"/>
              <a:t>共有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ゲスト</a:t>
            </a:r>
            <a:r>
              <a:rPr lang="en-US" altLang="ja-JP" sz="1800" dirty="0"/>
              <a:t>: session</a:t>
            </a:r>
            <a:r>
              <a:rPr lang="ja-JP" altLang="en-US" sz="1800" dirty="0"/>
              <a:t>に参加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ゲスト</a:t>
            </a:r>
            <a:r>
              <a:rPr lang="en-US" altLang="ja-JP" sz="1800" dirty="0"/>
              <a:t>: GitHub</a:t>
            </a:r>
            <a:r>
              <a:rPr lang="ja-JP" altLang="en-US" sz="1800" dirty="0"/>
              <a:t>ログイン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altLang="ja-JP" sz="1800" dirty="0"/>
              <a:t> </a:t>
            </a:r>
            <a:r>
              <a:rPr lang="ja-JP" altLang="en-US" sz="1800" dirty="0">
                <a:solidFill>
                  <a:schemeClr val="accent4">
                    <a:lumMod val="50000"/>
                  </a:schemeClr>
                </a:solidFill>
              </a:rPr>
              <a:t>ホスト・ゲスト</a:t>
            </a:r>
            <a:r>
              <a:rPr lang="en-US" altLang="ja-JP" sz="1800" dirty="0"/>
              <a:t>: Live Share</a:t>
            </a:r>
            <a:r>
              <a:rPr lang="ja-JP" altLang="en-US" sz="1800" dirty="0"/>
              <a:t>起動確認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48039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6"/>
            <a:ext cx="10670219" cy="1726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b="1" dirty="0"/>
              <a:t>1. </a:t>
            </a:r>
            <a:r>
              <a:rPr lang="ja-JP" altLang="en-US" sz="1800" b="1" dirty="0"/>
              <a:t>ホスト：</a:t>
            </a:r>
            <a:r>
              <a:rPr lang="en-US" altLang="ja-JP" sz="1800" b="1" dirty="0"/>
              <a:t>Live Share</a:t>
            </a:r>
            <a:r>
              <a:rPr lang="ja-JP" altLang="en-US" sz="1800" b="1" dirty="0"/>
              <a:t>起動</a:t>
            </a:r>
          </a:p>
          <a:p>
            <a:r>
              <a:rPr lang="ja-JP" altLang="en-US" sz="1800" dirty="0"/>
              <a:t>ホスト（招待する⼈）の</a:t>
            </a:r>
            <a:r>
              <a:rPr lang="en-US" altLang="ja-JP" sz="1800" dirty="0"/>
              <a:t>pc</a:t>
            </a:r>
            <a:r>
              <a:rPr lang="ja-JP" altLang="en-US" sz="1800" dirty="0"/>
              <a:t>で</a:t>
            </a:r>
            <a:r>
              <a:rPr lang="en-US" altLang="ja-JP" sz="1800" dirty="0" err="1"/>
              <a:t>Codespace</a:t>
            </a:r>
            <a:r>
              <a:rPr lang="ja-JP" altLang="en-US" sz="1800" dirty="0"/>
              <a:t>起動後、左下の</a:t>
            </a:r>
            <a:r>
              <a:rPr lang="en-US" altLang="ja-JP" sz="1800" dirty="0"/>
              <a:t>Live Share</a:t>
            </a:r>
            <a:r>
              <a:rPr lang="ja-JP" altLang="en-US" sz="1800" dirty="0"/>
              <a:t>をクリック。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pPr marL="0" indent="0">
              <a:buNone/>
            </a:pPr>
            <a:endParaRPr lang="ja-JP" altLang="en-US" sz="1800" dirty="0"/>
          </a:p>
          <a:p>
            <a:r>
              <a:rPr lang="ja-JP" altLang="en-US" sz="1800" dirty="0"/>
              <a:t>右下に起動中のアナウンス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Starting collaboration session</a:t>
            </a:r>
            <a:r>
              <a:rPr lang="ja-JP" altLang="en-US" sz="1800" dirty="0"/>
              <a:t>が表⽰。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ja-JP" altLang="en-US" sz="1800" dirty="0"/>
          </a:p>
          <a:p>
            <a:r>
              <a:rPr lang="ja-JP" altLang="en-US" sz="1800" dirty="0"/>
              <a:t>右下に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Invitation link copied to clipboard! </a:t>
            </a:r>
            <a:r>
              <a:rPr lang="en-US" altLang="ja-JP" sz="1800" dirty="0"/>
              <a:t>〜</a:t>
            </a:r>
            <a:r>
              <a:rPr lang="ja-JP" altLang="en-US" sz="1800" dirty="0"/>
              <a:t>が表⽰されると準備完了。</a:t>
            </a:r>
            <a:endParaRPr lang="en-US" altLang="ja-JP" sz="18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4330FAF-8A8B-08F1-F8CD-02E3F9BFC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524" y="2327259"/>
            <a:ext cx="3770359" cy="104460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33C8EBD-6F63-6CD2-D899-65E595902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524" y="3735128"/>
            <a:ext cx="3431762" cy="159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96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6"/>
            <a:ext cx="10670219" cy="1726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b="1" dirty="0"/>
              <a:t>2. </a:t>
            </a:r>
            <a:r>
              <a:rPr lang="ja-JP" altLang="en-US" sz="1800" b="1" dirty="0"/>
              <a:t>ホスト</a:t>
            </a:r>
            <a:r>
              <a:rPr lang="en-US" altLang="ja-JP" sz="1800" b="1" dirty="0"/>
              <a:t>: </a:t>
            </a:r>
            <a:r>
              <a:rPr lang="en-US" altLang="ja-JP" sz="1800" b="1" dirty="0" err="1"/>
              <a:t>url</a:t>
            </a:r>
            <a:r>
              <a:rPr lang="ja-JP" altLang="en-US" sz="1800" b="1" dirty="0"/>
              <a:t>共有</a:t>
            </a:r>
            <a:endParaRPr lang="en-US" altLang="ja-JP" sz="1800" b="1" dirty="0"/>
          </a:p>
          <a:p>
            <a:pPr marL="0" indent="0">
              <a:buNone/>
            </a:pPr>
            <a:r>
              <a:rPr lang="en-US" altLang="ja-JP" sz="1800" dirty="0"/>
              <a:t>1</a:t>
            </a:r>
            <a:r>
              <a:rPr lang="ja-JP" altLang="en-US" sz="1800" dirty="0"/>
              <a:t>の⼿順終了後、すでに</a:t>
            </a:r>
            <a:r>
              <a:rPr lang="en-US" altLang="ja-JP" sz="1800" dirty="0"/>
              <a:t>pc</a:t>
            </a:r>
            <a:r>
              <a:rPr lang="ja-JP" altLang="en-US" sz="1800" dirty="0"/>
              <a:t>には招待⽤</a:t>
            </a:r>
            <a:r>
              <a:rPr lang="en-US" altLang="ja-JP" sz="1800" dirty="0"/>
              <a:t>URL</a:t>
            </a:r>
            <a:r>
              <a:rPr lang="ja-JP" altLang="en-US" sz="1800" dirty="0"/>
              <a:t>がコピーされているため、</a:t>
            </a:r>
            <a:r>
              <a:rPr lang="en-US" altLang="ja-JP" sz="1800" dirty="0"/>
              <a:t>slack</a:t>
            </a:r>
            <a:r>
              <a:rPr lang="ja-JP" altLang="en-US" sz="1800" dirty="0"/>
              <a:t>などに貼り付け、メンバーに</a:t>
            </a:r>
            <a:r>
              <a:rPr lang="en-US" altLang="ja-JP" sz="1800" dirty="0"/>
              <a:t>URL</a:t>
            </a:r>
            <a:r>
              <a:rPr lang="ja-JP" altLang="en-US" sz="1800" dirty="0"/>
              <a:t>を共有する。</a:t>
            </a:r>
          </a:p>
          <a:p>
            <a:pPr marL="0" indent="0">
              <a:buNone/>
            </a:pPr>
            <a:r>
              <a:rPr lang="ja-JP" altLang="en-US" sz="1800" dirty="0"/>
              <a:t>（コピーに失敗した場合は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Copy again</a:t>
            </a:r>
            <a:r>
              <a:rPr lang="ja-JP" altLang="en-US" sz="1800" dirty="0"/>
              <a:t>をクリックするとよい。）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1087722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6"/>
            <a:ext cx="10670219" cy="1726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b="1" dirty="0"/>
              <a:t>3. </a:t>
            </a:r>
            <a:r>
              <a:rPr lang="ja-JP" altLang="en-US" sz="1800" b="1" dirty="0"/>
              <a:t>ゲスト</a:t>
            </a:r>
            <a:r>
              <a:rPr lang="en-US" altLang="ja-JP" sz="1800" b="1" dirty="0"/>
              <a:t>: session</a:t>
            </a:r>
            <a:r>
              <a:rPr lang="ja-JP" altLang="en-US" sz="1800" b="1" dirty="0"/>
              <a:t>に参加</a:t>
            </a:r>
            <a:endParaRPr lang="en-US" altLang="ja-JP" sz="1800" b="1" dirty="0"/>
          </a:p>
          <a:p>
            <a:r>
              <a:rPr lang="ja-JP" altLang="en-US" sz="1800" dirty="0"/>
              <a:t>ゲスト（参加メンバー）は共有された</a:t>
            </a:r>
            <a:r>
              <a:rPr lang="en-US" altLang="ja-JP" sz="1800" dirty="0"/>
              <a:t>URL</a:t>
            </a:r>
            <a:r>
              <a:rPr lang="ja-JP" altLang="en-US" sz="1800" dirty="0"/>
              <a:t>をクリックすると、ブラウザで</a:t>
            </a:r>
            <a:r>
              <a:rPr lang="en-US" altLang="ja-JP" sz="1800" dirty="0"/>
              <a:t>VS Code</a:t>
            </a:r>
            <a:r>
              <a:rPr lang="ja-JP" altLang="en-US" sz="1800" dirty="0"/>
              <a:t>が⽴ち上がる。次のようなポップアップが表⽰された場合、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Continue in Web</a:t>
            </a:r>
            <a:r>
              <a:rPr lang="ja-JP" altLang="en-US" sz="1800" dirty="0"/>
              <a:t>を選択すること。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ja-JP" altLang="en-US" sz="1800" dirty="0"/>
          </a:p>
          <a:p>
            <a:r>
              <a:rPr lang="ja-JP" altLang="en-US" sz="1800" dirty="0"/>
              <a:t>右下に、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Sign in with VS Live Share to a collaboration session.</a:t>
            </a:r>
            <a:r>
              <a:rPr lang="ja-JP" altLang="en-US" sz="1800" dirty="0"/>
              <a:t>が表⽰されるので、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Sign in </a:t>
            </a:r>
            <a:r>
              <a:rPr lang="ja-JP" altLang="en-US" sz="1800" dirty="0"/>
              <a:t>をクリックする。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ja-JP" altLang="en-US" sz="1800" dirty="0"/>
          </a:p>
          <a:p>
            <a:r>
              <a:rPr lang="ja-JP" altLang="en-US" sz="1800" dirty="0"/>
              <a:t>上部にサインインするサービスの選択が現れるので、</a:t>
            </a: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GitHub</a:t>
            </a:r>
            <a:r>
              <a:rPr lang="ja-JP" altLang="en-US" sz="1800" dirty="0"/>
              <a:t>を選択します。</a:t>
            </a:r>
            <a:endParaRPr lang="en-US" altLang="ja-JP" sz="18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19CAC20-BA69-6106-91D2-33C31F0FF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717" y="2586005"/>
            <a:ext cx="4925018" cy="131547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809CA33-DD36-ECBF-F6A1-E2AEC6462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717" y="4704657"/>
            <a:ext cx="4686954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319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6"/>
            <a:ext cx="10670219" cy="1726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b="1" dirty="0"/>
              <a:t>4. </a:t>
            </a:r>
            <a:r>
              <a:rPr lang="ja-JP" altLang="en-US" sz="1800" b="1" dirty="0"/>
              <a:t>ゲスト</a:t>
            </a:r>
            <a:r>
              <a:rPr lang="en-US" altLang="ja-JP" sz="1800" b="1" dirty="0"/>
              <a:t>: GitHub</a:t>
            </a:r>
            <a:r>
              <a:rPr lang="ja-JP" altLang="en-US" sz="1800" b="1" dirty="0"/>
              <a:t>ログイン</a:t>
            </a:r>
            <a:endParaRPr lang="en-US" altLang="ja-JP" sz="1800" b="1" dirty="0"/>
          </a:p>
          <a:p>
            <a:pPr marL="0" indent="0">
              <a:buNone/>
            </a:pPr>
            <a:r>
              <a:rPr lang="en-US" altLang="ja-JP" sz="1800" dirty="0"/>
              <a:t>GitHub</a:t>
            </a:r>
            <a:r>
              <a:rPr lang="ja-JP" altLang="en-US" sz="1800" dirty="0"/>
              <a:t>ログイン⽤のウィンドウが表⽰され、作成したアカウントを⼊⼒し、認証に進む。</a:t>
            </a:r>
            <a:br>
              <a:rPr lang="en-US" altLang="ja-JP" sz="1800" dirty="0"/>
            </a:br>
            <a:r>
              <a:rPr lang="ja-JP" altLang="en-US" sz="1800" dirty="0"/>
              <a:t>ログイン後、しばらく時間をおいた後にブラウザの</a:t>
            </a:r>
            <a:r>
              <a:rPr lang="en-US" altLang="ja-JP" sz="1800" dirty="0" err="1"/>
              <a:t>VSCode</a:t>
            </a:r>
            <a:r>
              <a:rPr lang="ja-JP" altLang="en-US" sz="1800" dirty="0"/>
              <a:t>の準備が完了となる。</a:t>
            </a:r>
            <a:endParaRPr lang="en-US" altLang="ja-JP" sz="180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8FC2D67-BA91-DA09-90E8-EE229829F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93479"/>
            <a:ext cx="4053711" cy="367612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6076908-F88F-6FA1-29C9-0D627762D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8674" y="2693478"/>
            <a:ext cx="6741106" cy="36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48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チーム開発実施方法（遠隔：</a:t>
            </a:r>
            <a:r>
              <a:rPr kumimoji="1" lang="en-US" altLang="ja-JP" b="1" dirty="0">
                <a:solidFill>
                  <a:srgbClr val="0070C0"/>
                </a:solidFill>
              </a:rPr>
              <a:t>Live </a:t>
            </a:r>
            <a:r>
              <a:rPr kumimoji="1" lang="en-US" altLang="ja-JP" b="1" dirty="0" err="1">
                <a:solidFill>
                  <a:srgbClr val="0070C0"/>
                </a:solidFill>
              </a:rPr>
              <a:t>Ahare</a:t>
            </a:r>
            <a:r>
              <a:rPr kumimoji="1" lang="ja-JP" altLang="en-US" b="1" dirty="0"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6"/>
            <a:ext cx="10670219" cy="1726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b="1" dirty="0"/>
              <a:t>5. </a:t>
            </a:r>
            <a:r>
              <a:rPr lang="ja-JP" altLang="en-US" sz="1800" b="1" dirty="0"/>
              <a:t>ホスト・ゲスト</a:t>
            </a:r>
            <a:r>
              <a:rPr lang="en-US" altLang="ja-JP" sz="1800" b="1" dirty="0"/>
              <a:t>: Live Share</a:t>
            </a:r>
            <a:r>
              <a:rPr lang="ja-JP" altLang="en-US" sz="1800" b="1" dirty="0"/>
              <a:t>参加者確認</a:t>
            </a:r>
            <a:endParaRPr lang="en-US" altLang="ja-JP" sz="1800" b="1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dirty="0"/>
              <a:t>エクスプローラー（表⽰されていない場合は左上ファイルボタンをクリック）の下部に</a:t>
            </a:r>
            <a:r>
              <a:rPr lang="en-US" altLang="ja-JP" sz="1800" dirty="0"/>
              <a:t>LIVE SHARE</a:t>
            </a:r>
            <a:r>
              <a:rPr lang="ja-JP" altLang="en-US" sz="1800" dirty="0"/>
              <a:t>タブが現れる。</a:t>
            </a:r>
            <a:br>
              <a:rPr lang="en-US" altLang="ja-JP" sz="1800" dirty="0"/>
            </a:br>
            <a:r>
              <a:rPr lang="en-US" altLang="ja-JP" sz="1800" dirty="0">
                <a:solidFill>
                  <a:schemeClr val="accent4">
                    <a:lumMod val="50000"/>
                  </a:schemeClr>
                </a:solidFill>
              </a:rPr>
              <a:t>Participants</a:t>
            </a:r>
            <a:r>
              <a:rPr lang="ja-JP" altLang="en-US" sz="1800" dirty="0"/>
              <a:t>に表⽰されるのが参加中のユーザーのため、</a:t>
            </a:r>
            <a:br>
              <a:rPr lang="en-US" altLang="ja-JP" sz="1800" dirty="0"/>
            </a:br>
            <a:r>
              <a:rPr lang="ja-JP" altLang="en-US" sz="1800" dirty="0"/>
              <a:t>全員参加しているか確認する。</a:t>
            </a:r>
            <a:endParaRPr lang="en-US" altLang="ja-JP" sz="18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030694E-614F-2E6D-8326-C59484F90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6226" y="2516255"/>
            <a:ext cx="2510850" cy="403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33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877BB82-8609-72FE-A7C8-C3C066C053F4}"/>
              </a:ext>
            </a:extLst>
          </p:cNvPr>
          <p:cNvSpPr txBox="1">
            <a:spLocks/>
          </p:cNvSpPr>
          <p:nvPr/>
        </p:nvSpPr>
        <p:spPr>
          <a:xfrm>
            <a:off x="687279" y="1500270"/>
            <a:ext cx="10515600" cy="3728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実習概要</a:t>
            </a:r>
            <a:endParaRPr lang="en-US" altLang="ja-JP" dirty="0"/>
          </a:p>
          <a:p>
            <a:r>
              <a:rPr lang="ja-JP" altLang="en-US" dirty="0"/>
              <a:t>チーム開発手法</a:t>
            </a:r>
            <a:endParaRPr lang="en-US" altLang="ja-JP" dirty="0"/>
          </a:p>
          <a:p>
            <a:r>
              <a:rPr lang="ja-JP" altLang="en-US" dirty="0"/>
              <a:t>チーム開発ルール</a:t>
            </a:r>
            <a:endParaRPr lang="en-US" altLang="ja-JP" dirty="0"/>
          </a:p>
          <a:p>
            <a:r>
              <a:rPr lang="ja-JP" altLang="en-US" dirty="0"/>
              <a:t>評価方法</a:t>
            </a:r>
            <a:endParaRPr lang="en-US" altLang="ja-JP" dirty="0"/>
          </a:p>
          <a:p>
            <a:r>
              <a:rPr lang="ja-JP" altLang="en-US" dirty="0"/>
              <a:t>チーム開発実施方法</a:t>
            </a:r>
            <a:endParaRPr lang="en-US" altLang="ja-JP" dirty="0"/>
          </a:p>
          <a:p>
            <a:pPr lvl="1"/>
            <a:r>
              <a:rPr lang="ja-JP" altLang="en-US" sz="2000" dirty="0"/>
              <a:t>対面</a:t>
            </a:r>
            <a:endParaRPr lang="en-US" altLang="ja-JP" sz="2000" dirty="0"/>
          </a:p>
          <a:p>
            <a:pPr lvl="1"/>
            <a:r>
              <a:rPr lang="ja-JP" altLang="en-US" sz="2000" dirty="0"/>
              <a:t>遠隔（</a:t>
            </a:r>
            <a:r>
              <a:rPr lang="en-US" altLang="ja-JP" sz="2000" dirty="0"/>
              <a:t>Live Share</a:t>
            </a:r>
            <a:r>
              <a:rPr lang="ja-JP" altLang="en-US" sz="2000" dirty="0"/>
              <a:t>使用方法）</a:t>
            </a:r>
            <a:endParaRPr lang="en-US" altLang="ja-JP" sz="2000" dirty="0"/>
          </a:p>
          <a:p>
            <a:endParaRPr lang="en-US" altLang="ja-JP" sz="1000" dirty="0"/>
          </a:p>
          <a:p>
            <a:endParaRPr lang="en-US" altLang="ja-JP" sz="1400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D116ABF-E5F0-A04B-7A71-952748E1A08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0070C0"/>
                </a:solidFill>
              </a:rPr>
              <a:t>アジェンダ</a:t>
            </a:r>
          </a:p>
        </p:txBody>
      </p:sp>
    </p:spTree>
    <p:extLst>
      <p:ext uri="{BB962C8B-B14F-4D97-AF65-F5344CB8AC3E}">
        <p14:creationId xmlns:p14="http://schemas.microsoft.com/office/powerpoint/2010/main" val="21079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877BB82-8609-72FE-A7C8-C3C066C053F4}"/>
              </a:ext>
            </a:extLst>
          </p:cNvPr>
          <p:cNvSpPr txBox="1">
            <a:spLocks/>
          </p:cNvSpPr>
          <p:nvPr/>
        </p:nvSpPr>
        <p:spPr>
          <a:xfrm>
            <a:off x="634013" y="1500270"/>
            <a:ext cx="10515600" cy="5280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/>
              <a:t>概要</a:t>
            </a:r>
          </a:p>
          <a:p>
            <a:pPr lvl="1"/>
            <a:r>
              <a:rPr kumimoji="1" lang="ja-JP" altLang="en-US" sz="1400" dirty="0"/>
              <a:t>対面と遠隔のそれぞれで、教育</a:t>
            </a:r>
            <a:r>
              <a:rPr kumimoji="1" lang="en-US" altLang="ja-JP" sz="1400" dirty="0"/>
              <a:t>PF</a:t>
            </a:r>
            <a:r>
              <a:rPr kumimoji="1" lang="ja-JP" altLang="en-US" sz="1400" dirty="0"/>
              <a:t>を使ったチーム開発をモブプロで行い、同等の結果が得られるかの検証を行う</a:t>
            </a:r>
          </a:p>
          <a:p>
            <a:endParaRPr lang="en-US" altLang="ja-JP" sz="1400" dirty="0"/>
          </a:p>
          <a:p>
            <a:r>
              <a:rPr lang="ja-JP" altLang="en-US" sz="1400" dirty="0"/>
              <a:t>実習内容</a:t>
            </a:r>
            <a:endParaRPr lang="en-US" altLang="ja-JP" sz="1400" dirty="0"/>
          </a:p>
          <a:p>
            <a:pPr lvl="1"/>
            <a:r>
              <a:rPr lang="ja-JP" altLang="en-US" sz="1400" dirty="0"/>
              <a:t>チーム単位で</a:t>
            </a:r>
            <a:r>
              <a:rPr lang="en-US" altLang="ja-JP" sz="1400" dirty="0" err="1"/>
              <a:t>SpringBoot</a:t>
            </a:r>
            <a:r>
              <a:rPr lang="ja-JP" altLang="en-US" sz="1400" dirty="0"/>
              <a:t>を使ったプログラム作成を行う演習課題を実施</a:t>
            </a:r>
            <a:endParaRPr lang="en-US" altLang="ja-JP" sz="1400" dirty="0"/>
          </a:p>
          <a:p>
            <a:pPr lvl="2"/>
            <a:r>
              <a:rPr lang="ja-JP" altLang="en-US" sz="1400" dirty="0"/>
              <a:t>演習課題は、実証実験と同じ（学生向け</a:t>
            </a:r>
            <a:r>
              <a:rPr lang="en-US" altLang="ja-JP" sz="1400" dirty="0"/>
              <a:t>portal</a:t>
            </a:r>
            <a:r>
              <a:rPr lang="ja-JP" altLang="en-US" sz="1400" dirty="0"/>
              <a:t>画面の開発）ものを使用</a:t>
            </a:r>
            <a:endParaRPr lang="en-US" altLang="ja-JP" sz="1400" dirty="0"/>
          </a:p>
          <a:p>
            <a:pPr lvl="1"/>
            <a:r>
              <a:rPr lang="ja-JP" altLang="en-US" sz="1400" dirty="0"/>
              <a:t>演習課題は</a:t>
            </a:r>
            <a:r>
              <a:rPr lang="ja-JP" altLang="en-US" sz="1400" b="1" dirty="0">
                <a:solidFill>
                  <a:srgbClr val="FF0000"/>
                </a:solidFill>
              </a:rPr>
              <a:t>モブプロ</a:t>
            </a:r>
            <a:r>
              <a:rPr lang="en-US" altLang="ja-JP" sz="1400" dirty="0"/>
              <a:t>(※)</a:t>
            </a:r>
            <a:r>
              <a:rPr lang="ja-JP" altLang="en-US" sz="1400" dirty="0"/>
              <a:t>にて行う</a:t>
            </a:r>
            <a:endParaRPr lang="en-US" altLang="ja-JP" sz="1400" dirty="0"/>
          </a:p>
          <a:p>
            <a:pPr lvl="1"/>
            <a:r>
              <a:rPr lang="ja-JP" altLang="en-US" sz="1400" dirty="0"/>
              <a:t>対象の富山の学生（</a:t>
            </a:r>
            <a:r>
              <a:rPr lang="en-US" altLang="ja-JP" sz="1400" dirty="0"/>
              <a:t>1</a:t>
            </a:r>
            <a:r>
              <a:rPr lang="ja-JP" altLang="en-US" sz="1400" dirty="0"/>
              <a:t>年生）</a:t>
            </a:r>
            <a:r>
              <a:rPr lang="en-US" altLang="ja-JP" sz="1400" dirty="0"/>
              <a:t>40</a:t>
            </a:r>
            <a:r>
              <a:rPr lang="ja-JP" altLang="en-US" sz="1400" dirty="0"/>
              <a:t>名</a:t>
            </a:r>
          </a:p>
          <a:p>
            <a:pPr lvl="1"/>
            <a:r>
              <a:rPr lang="ja-JP" altLang="en-US" sz="1400" dirty="0"/>
              <a:t>対面と遠隔で</a:t>
            </a:r>
            <a:r>
              <a:rPr lang="en-US" altLang="ja-JP" sz="1400" dirty="0"/>
              <a:t>20</a:t>
            </a:r>
            <a:r>
              <a:rPr lang="ja-JP" altLang="en-US" sz="1400" dirty="0"/>
              <a:t>名ずつに分け、その中で</a:t>
            </a:r>
            <a:r>
              <a:rPr lang="en-US" altLang="ja-JP" sz="1400" dirty="0"/>
              <a:t>1</a:t>
            </a:r>
            <a:r>
              <a:rPr lang="ja-JP" altLang="en-US" sz="1400" dirty="0"/>
              <a:t>チーム</a:t>
            </a:r>
            <a:r>
              <a:rPr lang="en-US" altLang="ja-JP" sz="1400" dirty="0"/>
              <a:t>4</a:t>
            </a:r>
            <a:r>
              <a:rPr lang="ja-JP" altLang="en-US" sz="1400" dirty="0"/>
              <a:t>人を編成</a:t>
            </a:r>
            <a:br>
              <a:rPr lang="ja-JP" altLang="en-US" sz="1400" dirty="0"/>
            </a:br>
            <a:r>
              <a:rPr lang="ja-JP" altLang="en-US" sz="1400" dirty="0"/>
              <a:t>（対面：</a:t>
            </a:r>
            <a:r>
              <a:rPr lang="en-US" altLang="ja-JP" sz="1400" dirty="0"/>
              <a:t>5</a:t>
            </a:r>
            <a:r>
              <a:rPr lang="ja-JP" altLang="en-US" sz="1400" dirty="0"/>
              <a:t>チーム、遠隔：</a:t>
            </a:r>
            <a:r>
              <a:rPr lang="en-US" altLang="ja-JP" sz="1400" dirty="0"/>
              <a:t>5</a:t>
            </a:r>
            <a:r>
              <a:rPr lang="ja-JP" altLang="en-US" sz="1400" dirty="0"/>
              <a:t>チーム）</a:t>
            </a:r>
            <a:endParaRPr lang="en-US" altLang="ja-JP" sz="1400" dirty="0"/>
          </a:p>
          <a:p>
            <a:r>
              <a:rPr lang="ja-JP" altLang="en-US" sz="1400" dirty="0"/>
              <a:t>スケジュール</a:t>
            </a:r>
            <a:endParaRPr lang="en-US" altLang="ja-JP" sz="1400" dirty="0"/>
          </a:p>
          <a:p>
            <a:pPr lvl="1"/>
            <a:r>
              <a:rPr lang="ja-JP" altLang="en-US" sz="1400" dirty="0"/>
              <a:t>遠隔</a:t>
            </a:r>
            <a:endParaRPr lang="en-US" altLang="ja-JP" sz="1400" dirty="0"/>
          </a:p>
          <a:p>
            <a:pPr lvl="2"/>
            <a:r>
              <a:rPr lang="en-US" altLang="ja-JP" sz="1400" dirty="0"/>
              <a:t>12/12(PM1</a:t>
            </a:r>
            <a:r>
              <a:rPr lang="ja-JP" altLang="en-US" sz="1400" dirty="0"/>
              <a:t>コマ 教室</a:t>
            </a:r>
            <a:r>
              <a:rPr lang="en-US" altLang="ja-JP" sz="1400" dirty="0"/>
              <a:t>C301)</a:t>
            </a:r>
            <a:r>
              <a:rPr lang="ja-JP" altLang="en-US" sz="1400" dirty="0"/>
              <a:t>：準備、課題の説明、各自で</a:t>
            </a:r>
            <a:r>
              <a:rPr lang="en-US" altLang="ja-JP" sz="1400" dirty="0"/>
              <a:t>Level0</a:t>
            </a:r>
            <a:r>
              <a:rPr lang="ja-JP" altLang="en-US" sz="1400" dirty="0"/>
              <a:t>の内容を確認、</a:t>
            </a:r>
            <a:r>
              <a:rPr lang="en-US" altLang="ja-JP" sz="1400" dirty="0"/>
              <a:t>Live Share</a:t>
            </a:r>
            <a:r>
              <a:rPr lang="ja-JP" altLang="en-US" sz="1400" dirty="0"/>
              <a:t>を使ったモブプロ体験</a:t>
            </a:r>
            <a:endParaRPr lang="en-US" altLang="ja-JP" sz="1400" dirty="0"/>
          </a:p>
          <a:p>
            <a:pPr lvl="2"/>
            <a:r>
              <a:rPr lang="en-US" altLang="ja-JP" sz="1400" dirty="0"/>
              <a:t>12/13</a:t>
            </a:r>
            <a:r>
              <a:rPr lang="ja-JP" altLang="en-US" sz="1400" dirty="0"/>
              <a:t>：各自で</a:t>
            </a:r>
            <a:r>
              <a:rPr lang="en-US" altLang="ja-JP" sz="1400" dirty="0"/>
              <a:t>Level1</a:t>
            </a:r>
            <a:r>
              <a:rPr lang="ja-JP" altLang="en-US" sz="1400" dirty="0"/>
              <a:t>と</a:t>
            </a:r>
            <a:r>
              <a:rPr lang="en-US" altLang="ja-JP" sz="1400" dirty="0"/>
              <a:t>2</a:t>
            </a:r>
            <a:r>
              <a:rPr lang="ja-JP" altLang="en-US" sz="1400" dirty="0"/>
              <a:t>を実施</a:t>
            </a:r>
            <a:endParaRPr lang="en-US" altLang="ja-JP" sz="1400" dirty="0"/>
          </a:p>
          <a:p>
            <a:pPr lvl="2"/>
            <a:r>
              <a:rPr lang="en-US" altLang="ja-JP" sz="1400" dirty="0"/>
              <a:t>12/14-16</a:t>
            </a:r>
            <a:r>
              <a:rPr lang="ja-JP" altLang="en-US" sz="1400" dirty="0"/>
              <a:t>：</a:t>
            </a:r>
            <a:r>
              <a:rPr lang="en-US" altLang="ja-JP" sz="1400" dirty="0"/>
              <a:t>3</a:t>
            </a:r>
            <a:r>
              <a:rPr lang="ja-JP" altLang="en-US" sz="1400" dirty="0"/>
              <a:t>時間 </a:t>
            </a:r>
            <a:r>
              <a:rPr lang="en-US" altLang="ja-JP" sz="1400" dirty="0"/>
              <a:t>level3</a:t>
            </a:r>
            <a:r>
              <a:rPr lang="ja-JP" altLang="en-US" sz="1400" dirty="0"/>
              <a:t>（モブプロ）</a:t>
            </a:r>
            <a:endParaRPr lang="en-US" altLang="ja-JP" sz="1400" dirty="0"/>
          </a:p>
          <a:p>
            <a:pPr lvl="1"/>
            <a:r>
              <a:rPr lang="ja-JP" altLang="en-US" sz="1400" dirty="0"/>
              <a:t>対面</a:t>
            </a:r>
            <a:endParaRPr lang="en-US" altLang="ja-JP" sz="1400" dirty="0"/>
          </a:p>
          <a:p>
            <a:pPr lvl="2"/>
            <a:r>
              <a:rPr lang="en-US" altLang="ja-JP" sz="1400" dirty="0"/>
              <a:t>12/13(AM2</a:t>
            </a:r>
            <a:r>
              <a:rPr lang="ja-JP" altLang="en-US" sz="1400" dirty="0"/>
              <a:t>コマ 教室</a:t>
            </a:r>
            <a:r>
              <a:rPr lang="en-US" altLang="ja-JP" sz="1400" dirty="0"/>
              <a:t>C301)</a:t>
            </a:r>
            <a:r>
              <a:rPr lang="ja-JP" altLang="en-US" sz="1400" dirty="0"/>
              <a:t>：準備、説明、各自で</a:t>
            </a:r>
            <a:r>
              <a:rPr lang="en-US" altLang="ja-JP" sz="1400" dirty="0"/>
              <a:t>Level0-2</a:t>
            </a:r>
            <a:r>
              <a:rPr lang="ja-JP" altLang="en-US" sz="1400" dirty="0"/>
              <a:t>を実施</a:t>
            </a:r>
            <a:endParaRPr lang="en-US" altLang="ja-JP" sz="1400" dirty="0"/>
          </a:p>
          <a:p>
            <a:pPr lvl="2"/>
            <a:r>
              <a:rPr lang="en-US" altLang="ja-JP" sz="1400" dirty="0"/>
              <a:t>12/14(AM2</a:t>
            </a:r>
            <a:r>
              <a:rPr lang="ja-JP" altLang="en-US" sz="1400" dirty="0"/>
              <a:t>コマ教室</a:t>
            </a:r>
            <a:r>
              <a:rPr lang="en-US" altLang="ja-JP" sz="1400" dirty="0"/>
              <a:t>C301)</a:t>
            </a:r>
            <a:r>
              <a:rPr lang="ja-JP" altLang="en-US" sz="1400" dirty="0"/>
              <a:t>：</a:t>
            </a:r>
            <a:r>
              <a:rPr lang="en-US" altLang="ja-JP" sz="1400" dirty="0"/>
              <a:t>3</a:t>
            </a:r>
            <a:r>
              <a:rPr lang="ja-JP" altLang="en-US" sz="1400" dirty="0"/>
              <a:t>時間 </a:t>
            </a:r>
            <a:r>
              <a:rPr lang="en-US" altLang="ja-JP" sz="1400" dirty="0"/>
              <a:t>Level3</a:t>
            </a:r>
            <a:r>
              <a:rPr lang="ja-JP" altLang="en-US" sz="1400" dirty="0"/>
              <a:t> （モブプロ）</a:t>
            </a:r>
            <a:endParaRPr lang="en-US" altLang="ja-JP" sz="1400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D116ABF-E5F0-A04B-7A71-952748E1A08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0070C0"/>
                </a:solidFill>
              </a:rPr>
              <a:t>実習概要</a:t>
            </a:r>
          </a:p>
        </p:txBody>
      </p:sp>
    </p:spTree>
    <p:extLst>
      <p:ext uri="{BB962C8B-B14F-4D97-AF65-F5344CB8AC3E}">
        <p14:creationId xmlns:p14="http://schemas.microsoft.com/office/powerpoint/2010/main" val="390056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877BB82-8609-72FE-A7C8-C3C066C053F4}"/>
              </a:ext>
            </a:extLst>
          </p:cNvPr>
          <p:cNvSpPr txBox="1">
            <a:spLocks/>
          </p:cNvSpPr>
          <p:nvPr/>
        </p:nvSpPr>
        <p:spPr>
          <a:xfrm>
            <a:off x="740545" y="1802111"/>
            <a:ext cx="10515600" cy="2334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今回の</a:t>
            </a:r>
            <a:r>
              <a:rPr lang="ja-JP" alt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チーム開発ではモブプロといった手法をベースに開発を進める。</a:t>
            </a:r>
            <a:endParaRPr lang="en-US" altLang="ja-JP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モブプログラミング（モブプロ）：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ja-JP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モブプログラミングとは１つのプログラムを複数人でコミュニケーションを取りながら実装を進め、知識をチーム全体で共有しながらモブ（開発の議論や実装を考える人）とタイピスト（モブの指示でコードを書く人）に分かれて行う開発手法。</a:t>
            </a:r>
            <a:endParaRPr lang="en-US" altLang="ja-JP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ja-JP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また、</a:t>
            </a:r>
            <a:r>
              <a:rPr lang="en-US" altLang="ja-JP" sz="16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ja-JP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人で実施する場合をペアプログラミング（ペアプロ）という。</a:t>
            </a:r>
            <a:endParaRPr lang="en-US" altLang="ja-JP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D116ABF-E5F0-A04B-7A71-952748E1A08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0070C0"/>
                </a:solidFill>
              </a:rPr>
              <a:t>チーム開発手法</a:t>
            </a:r>
            <a:endParaRPr lang="en-US" altLang="ja-JP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70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チーム開発ルール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ja-JP" altLang="en-US" dirty="0"/>
              <a:t>今回はチーム</a:t>
            </a:r>
            <a:r>
              <a:rPr lang="en-US" altLang="ja-JP" dirty="0"/>
              <a:t>(4</a:t>
            </a:r>
            <a:r>
              <a:rPr lang="ja-JP" altLang="en-US" dirty="0"/>
              <a:t>人</a:t>
            </a:r>
            <a:r>
              <a:rPr lang="en-US" altLang="ja-JP" dirty="0"/>
              <a:t>)</a:t>
            </a:r>
            <a:r>
              <a:rPr lang="ja-JP" altLang="en-US" dirty="0"/>
              <a:t>ごとに必要な役職（プログラマー、ナビゲーター、記録係、サポーター）を割り振り、​役職のローテーションを行いながら、時間を区切ってコーディングを行う。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10</a:t>
            </a:r>
            <a:r>
              <a:rPr lang="ja-JP" altLang="en-US" dirty="0"/>
              <a:t>分で交代</a:t>
            </a:r>
            <a:br>
              <a:rPr lang="en-US" altLang="ja-JP" dirty="0"/>
            </a:br>
            <a:r>
              <a:rPr lang="ja-JP" altLang="en-US" dirty="0"/>
              <a:t>（課題の切り替え、環境構築の時間等は除く。時間についてはチーム内で変更可能）​</a:t>
            </a:r>
          </a:p>
        </p:txBody>
      </p:sp>
    </p:spTree>
    <p:extLst>
      <p:ext uri="{BB962C8B-B14F-4D97-AF65-F5344CB8AC3E}">
        <p14:creationId xmlns:p14="http://schemas.microsoft.com/office/powerpoint/2010/main" val="102020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チーム開発ルール（役職）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dirty="0"/>
              <a:t>ドライバー（プログラマー）</a:t>
            </a:r>
            <a:endParaRPr lang="en-US" altLang="ja-JP" dirty="0"/>
          </a:p>
          <a:p>
            <a:pPr lvl="1"/>
            <a:r>
              <a:rPr lang="ja-JP" altLang="en-US" dirty="0"/>
              <a:t>ナビゲーターの指示を受けてコードを書き進める。</a:t>
            </a:r>
          </a:p>
          <a:p>
            <a:pPr>
              <a:lnSpc>
                <a:spcPct val="160000"/>
              </a:lnSpc>
            </a:pPr>
            <a:r>
              <a:rPr lang="ja-JP" altLang="en-US" dirty="0"/>
              <a:t>ナビゲーター</a:t>
            </a:r>
            <a:endParaRPr lang="en-US" altLang="ja-JP" dirty="0"/>
          </a:p>
          <a:p>
            <a:pPr lvl="1"/>
            <a:r>
              <a:rPr lang="ja-JP" altLang="en-US" dirty="0"/>
              <a:t>プログラマーに指示を出す役割。コーディングの進行をメインで進めていく。</a:t>
            </a:r>
          </a:p>
          <a:p>
            <a:pPr>
              <a:lnSpc>
                <a:spcPct val="170000"/>
              </a:lnSpc>
            </a:pPr>
            <a:r>
              <a:rPr lang="ja-JP" altLang="en-US" dirty="0"/>
              <a:t>サポーター</a:t>
            </a:r>
            <a:endParaRPr lang="en-US" altLang="ja-JP" dirty="0"/>
          </a:p>
          <a:p>
            <a:pPr lvl="1"/>
            <a:r>
              <a:rPr lang="ja-JP" altLang="en-US" dirty="0"/>
              <a:t>ナビゲーターがつまるところなど適宜アドバイスを行う。</a:t>
            </a:r>
          </a:p>
          <a:p>
            <a:pPr>
              <a:lnSpc>
                <a:spcPct val="170000"/>
              </a:lnSpc>
            </a:pPr>
            <a:r>
              <a:rPr lang="ja-JP" altLang="en-US" dirty="0"/>
              <a:t>記録係</a:t>
            </a:r>
            <a:endParaRPr lang="en-US" altLang="ja-JP" dirty="0"/>
          </a:p>
          <a:p>
            <a:pPr lvl="1"/>
            <a:r>
              <a:rPr lang="ja-JP" altLang="en-US" dirty="0"/>
              <a:t>各順の進捗や議論時間についての記録を行います。主にナビゲーターの評価となる。</a:t>
            </a:r>
            <a:endParaRPr lang="en-US" altLang="ja-JP" dirty="0"/>
          </a:p>
          <a:p>
            <a:pPr lvl="1"/>
            <a:r>
              <a:rPr lang="ja-JP" altLang="en-US" dirty="0"/>
              <a:t>合わせてタイムキーパーも行います。</a:t>
            </a:r>
            <a:r>
              <a:rPr lang="en-US" altLang="ja-JP" dirty="0"/>
              <a:t>10</a:t>
            </a:r>
            <a:r>
              <a:rPr lang="ja-JP" altLang="en-US" dirty="0"/>
              <a:t>分計り、時間が来たら声掛けを行う。​</a:t>
            </a:r>
          </a:p>
        </p:txBody>
      </p:sp>
    </p:spTree>
    <p:extLst>
      <p:ext uri="{BB962C8B-B14F-4D97-AF65-F5344CB8AC3E}">
        <p14:creationId xmlns:p14="http://schemas.microsoft.com/office/powerpoint/2010/main" val="107947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チーム開発ルール（各ターム手順）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ja-JP" altLang="en-US" dirty="0"/>
              <a:t>各課題初回のみ：</a:t>
            </a:r>
            <a:br>
              <a:rPr lang="en-US" altLang="ja-JP" dirty="0"/>
            </a:br>
            <a:r>
              <a:rPr lang="ja-JP" altLang="en-US" dirty="0"/>
              <a:t>遠隔：ホスト（リーダー）が</a:t>
            </a:r>
            <a:r>
              <a:rPr lang="en-US" altLang="ja-JP" dirty="0" err="1"/>
              <a:t>Codespase</a:t>
            </a:r>
            <a:r>
              <a:rPr lang="ja-JP" altLang="en-US" dirty="0"/>
              <a:t>を立ち上げ、</a:t>
            </a:r>
            <a:r>
              <a:rPr lang="en-US" altLang="ja-JP" dirty="0"/>
              <a:t>Live Share</a:t>
            </a:r>
            <a:r>
              <a:rPr lang="ja-JP" altLang="en-US" dirty="0"/>
              <a:t>でソースを共有する。</a:t>
            </a:r>
            <a:br>
              <a:rPr lang="en-US" altLang="ja-JP" dirty="0"/>
            </a:br>
            <a:r>
              <a:rPr lang="ja-JP" altLang="en-US" dirty="0"/>
              <a:t>対面：リーダーが</a:t>
            </a:r>
            <a:r>
              <a:rPr lang="en-US" altLang="ja-JP" dirty="0" err="1"/>
              <a:t>Codespase</a:t>
            </a:r>
            <a:r>
              <a:rPr lang="ja-JP" altLang="en-US" dirty="0"/>
              <a:t>を立ち上げ、共有のディスプレイに表示する。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>
              <a:lnSpc>
                <a:spcPct val="120000"/>
              </a:lnSpc>
            </a:pPr>
            <a:r>
              <a:rPr lang="ja-JP" altLang="en-US" dirty="0"/>
              <a:t>ナビゲーターが主に指示を出しながら、ドライバー（プログラマー）にプログラミングを進めてもらう。</a:t>
            </a:r>
          </a:p>
          <a:p>
            <a:r>
              <a:rPr lang="ja-JP" altLang="en-US" dirty="0"/>
              <a:t>記録係はタイムキーパーとして時間を測る。</a:t>
            </a:r>
          </a:p>
          <a:p>
            <a:r>
              <a:rPr lang="ja-JP" altLang="en-US" dirty="0"/>
              <a:t>必要に応じてドライバー（プログラマー）の画面共有を行うとよい。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↓</a:t>
            </a:r>
          </a:p>
          <a:p>
            <a:r>
              <a:rPr lang="ja-JP" altLang="en-US" dirty="0"/>
              <a:t>時間終了後、記録係が声掛け。</a:t>
            </a:r>
          </a:p>
          <a:p>
            <a:r>
              <a:rPr lang="ja-JP" altLang="en-US" dirty="0"/>
              <a:t>ホスト（リーダー）はコミットを行う。</a:t>
            </a:r>
          </a:p>
          <a:p>
            <a:r>
              <a:rPr lang="ja-JP" altLang="en-US" dirty="0"/>
              <a:t>記録係は評価シートに記録を行う。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↓</a:t>
            </a:r>
          </a:p>
          <a:p>
            <a:r>
              <a:rPr lang="ja-JP" altLang="en-US" dirty="0"/>
              <a:t>役職を回し、次のタームに進む。​</a:t>
            </a:r>
          </a:p>
        </p:txBody>
      </p:sp>
    </p:spTree>
    <p:extLst>
      <p:ext uri="{BB962C8B-B14F-4D97-AF65-F5344CB8AC3E}">
        <p14:creationId xmlns:p14="http://schemas.microsoft.com/office/powerpoint/2010/main" val="2950316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評価表への記載方法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08CAE7A8-B1D0-AFE3-3F6A-FF326820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585296"/>
            <a:ext cx="10670219" cy="240902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</a:pPr>
            <a:r>
              <a:rPr lang="ja-JP" altLang="en-US" dirty="0"/>
              <a:t>チーム開発評価スプレッドシートを各チームに配布。</a:t>
            </a:r>
            <a:endParaRPr lang="en-US" altLang="ja-JP" dirty="0"/>
          </a:p>
          <a:p>
            <a:pPr>
              <a:lnSpc>
                <a:spcPct val="160000"/>
              </a:lnSpc>
            </a:pPr>
            <a:r>
              <a:rPr lang="ja-JP" altLang="en-US" dirty="0"/>
              <a:t>日付ごとに１シート使用。（シートをコピーして使用。）</a:t>
            </a:r>
            <a:endParaRPr lang="en-US" altLang="ja-JP" dirty="0"/>
          </a:p>
          <a:p>
            <a:pPr>
              <a:lnSpc>
                <a:spcPct val="160000"/>
              </a:lnSpc>
            </a:pPr>
            <a:r>
              <a:rPr lang="ja-JP" altLang="en-US" dirty="0"/>
              <a:t>日付、メンバー名と初回の役割分担を入力する。</a:t>
            </a:r>
          </a:p>
          <a:p>
            <a:pPr lvl="1">
              <a:lnSpc>
                <a:spcPct val="160000"/>
              </a:lnSpc>
            </a:pPr>
            <a:r>
              <a:rPr lang="ja-JP" altLang="en-US" dirty="0"/>
              <a:t>役割のローテーションは１巡目を入力すると、２巡目以降は自動で</a:t>
            </a:r>
            <a:br>
              <a:rPr lang="en-US" altLang="ja-JP" dirty="0"/>
            </a:br>
            <a:r>
              <a:rPr lang="ja-JP" altLang="en-US" dirty="0"/>
              <a:t>割り振りされる。</a:t>
            </a:r>
          </a:p>
          <a:p>
            <a:pPr>
              <a:lnSpc>
                <a:spcPct val="160000"/>
              </a:lnSpc>
            </a:pPr>
            <a:r>
              <a:rPr lang="ja-JP" altLang="en-US" dirty="0"/>
              <a:t>各順ごとに、記録係の人が各順の実施時間や評価項目に結果を記載する。</a:t>
            </a:r>
            <a:endParaRPr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D9BA164-90DC-8BBC-DCA6-1CFBFFC20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1683" y="1585296"/>
            <a:ext cx="3806736" cy="33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6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1A5AE-BFD6-2020-70E1-C6AF60D0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評価法記載方法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7E97568-0F0A-5692-E412-D070091B4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614427" cy="465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228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19af50-83cd-4a68-bf27-c145129f3e78" xsi:nil="true"/>
    <lcf76f155ced4ddcb4097134ff3c332f xmlns="e37a418e-4426-42b3-9698-425e11272fb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F8551757253804482513BD76111B9FC" ma:contentTypeVersion="10" ma:contentTypeDescription="新しいドキュメントを作成します。" ma:contentTypeScope="" ma:versionID="eb978a3c2a938ff900e4cc8e6024a926">
  <xsd:schema xmlns:xsd="http://www.w3.org/2001/XMLSchema" xmlns:xs="http://www.w3.org/2001/XMLSchema" xmlns:p="http://schemas.microsoft.com/office/2006/metadata/properties" xmlns:ns2="e37a418e-4426-42b3-9698-425e11272fb1" xmlns:ns3="8519af50-83cd-4a68-bf27-c145129f3e78" targetNamespace="http://schemas.microsoft.com/office/2006/metadata/properties" ma:root="true" ma:fieldsID="0bf0b4a99a6d829cba8eeeaafab81ad6" ns2:_="" ns3:_="">
    <xsd:import namespace="e37a418e-4426-42b3-9698-425e11272fb1"/>
    <xsd:import namespace="8519af50-83cd-4a68-bf27-c145129f3e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a418e-4426-42b3-9698-425e11272f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158c358-d6f0-4030-b8bb-b04bc63f76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9af50-83cd-4a68-bf27-c145129f3e7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c9485a4-7ad8-4c0a-9a63-3388183a7f59}" ma:internalName="TaxCatchAll" ma:showField="CatchAllData" ma:web="8519af50-83cd-4a68-bf27-c145129f3e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968287-7390-4338-8050-3B539C373A59}">
  <ds:schemaRefs>
    <ds:schemaRef ds:uri="8519af50-83cd-4a68-bf27-c145129f3e78"/>
    <ds:schemaRef ds:uri="e37a418e-4426-42b3-9698-425e11272fb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5C66DCD-2EB7-4522-AA5D-7E8050A538D0}">
  <ds:schemaRefs>
    <ds:schemaRef ds:uri="8519af50-83cd-4a68-bf27-c145129f3e78"/>
    <ds:schemaRef ds:uri="e37a418e-4426-42b3-9698-425e11272f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A073A42-0A6D-4C29-A82B-0777FDED97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1324</Words>
  <Application>Microsoft Office PowerPoint</Application>
  <PresentationFormat>ワイド画面</PresentationFormat>
  <Paragraphs>131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游ゴシック</vt:lpstr>
      <vt:lpstr>游ゴシック Light</vt:lpstr>
      <vt:lpstr>Arial</vt:lpstr>
      <vt:lpstr>Office テーマ</vt:lpstr>
      <vt:lpstr>チーム開発資料</vt:lpstr>
      <vt:lpstr>PowerPoint プレゼンテーション</vt:lpstr>
      <vt:lpstr>PowerPoint プレゼンテーション</vt:lpstr>
      <vt:lpstr>PowerPoint プレゼンテーション</vt:lpstr>
      <vt:lpstr>チーム開発ルール</vt:lpstr>
      <vt:lpstr>チーム開発ルール（役職）</vt:lpstr>
      <vt:lpstr>チーム開発ルール（各ターム手順）</vt:lpstr>
      <vt:lpstr>評価表への記載方法</vt:lpstr>
      <vt:lpstr>評価法記載方法</vt:lpstr>
      <vt:lpstr>チーム開発実施方法</vt:lpstr>
      <vt:lpstr>チーム開発実施方法（遠隔：Live Ahare）</vt:lpstr>
      <vt:lpstr>チーム開発実施方法（遠隔：Live Ahare）</vt:lpstr>
      <vt:lpstr>チーム開発実施方法（遠隔：Live Ahare）</vt:lpstr>
      <vt:lpstr>チーム開発実施方法（遠隔：Live Ahare）</vt:lpstr>
      <vt:lpstr>チーム開発実施方法（遠隔：Live Ahare）</vt:lpstr>
      <vt:lpstr>チーム開発実施方法（遠隔：Live Ahare）</vt:lpstr>
      <vt:lpstr>チーム開発実施方法（遠隔：Live Ahare）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文科省委託事業 実証講座（富山）</dc:title>
  <dc:creator>馬郡 裕輔</dc:creator>
  <cp:lastModifiedBy>上山 明日美</cp:lastModifiedBy>
  <cp:revision>2</cp:revision>
  <dcterms:created xsi:type="dcterms:W3CDTF">2022-12-09T01:58:01Z</dcterms:created>
  <dcterms:modified xsi:type="dcterms:W3CDTF">2023-02-03T01:14:33Z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0x010100CF8551757253804482513BD76111B9FC</vt:lpwstr>
  </property>
  <property fmtid="{D5CDD505-2E9C-101B-9397-08002B2CF9AE}" pid="3" name="MediaServiceImageTags">
    <vt:lpwstr/>
  </property>
</Properties>
</file>